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Proxima Nova"/>
      <p:regular r:id="rId47"/>
      <p:bold r:id="rId48"/>
      <p:italic r:id="rId49"/>
      <p:boldItalic r:id="rId50"/>
    </p:embeddedFont>
    <p:embeddedFont>
      <p:font typeface="Roboto Medium"/>
      <p:regular r:id="rId51"/>
      <p:bold r:id="rId52"/>
      <p:italic r:id="rId53"/>
      <p:boldItalic r:id="rId54"/>
    </p:embeddedFont>
    <p:embeddedFont>
      <p:font typeface="Amatic SC"/>
      <p:regular r:id="rId55"/>
      <p:bold r:id="rId56"/>
    </p:embeddedFont>
    <p:embeddedFont>
      <p:font typeface="Inter"/>
      <p:regular r:id="rId57"/>
      <p:bold r:id="rId58"/>
      <p:italic r:id="rId59"/>
      <p:boldItalic r:id="rId60"/>
    </p:embeddedFont>
    <p:embeddedFont>
      <p:font typeface="Bebas Neue"/>
      <p:regular r:id="rId61"/>
    </p:embeddedFont>
    <p:embeddedFont>
      <p:font typeface="Didact Gothic"/>
      <p:regular r:id="rId62"/>
    </p:embeddedFont>
    <p:embeddedFont>
      <p:font typeface="Open Sans"/>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126B5D3-74B5-47DC-8FDB-E5878FBFE695}">
  <a:tblStyle styleId="{5126B5D3-74B5-47DC-8FDB-E5878FBFE69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9A2A44E-797E-4551-805C-831D8898C494}"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bold.fntdata"/><Relationship Id="rId47" Type="http://schemas.openxmlformats.org/officeDocument/2006/relationships/font" Target="fonts/ProximaNova-regular.fntdata"/><Relationship Id="rId49" Type="http://schemas.openxmlformats.org/officeDocument/2006/relationships/font" Target="fonts/ProximaNova-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DidactGothic-regular.fntdata"/><Relationship Id="rId61" Type="http://schemas.openxmlformats.org/officeDocument/2006/relationships/font" Target="fonts/BebasNeue-regular.fntdata"/><Relationship Id="rId20" Type="http://schemas.openxmlformats.org/officeDocument/2006/relationships/slide" Target="slides/slide14.xml"/><Relationship Id="rId64" Type="http://schemas.openxmlformats.org/officeDocument/2006/relationships/font" Target="fonts/OpenSans-bold.fntdata"/><Relationship Id="rId63" Type="http://schemas.openxmlformats.org/officeDocument/2006/relationships/font" Target="fonts/OpenSans-regular.fntdata"/><Relationship Id="rId22" Type="http://schemas.openxmlformats.org/officeDocument/2006/relationships/slide" Target="slides/slide16.xml"/><Relationship Id="rId66" Type="http://schemas.openxmlformats.org/officeDocument/2006/relationships/font" Target="fonts/OpenSans-boldItalic.fntdata"/><Relationship Id="rId21" Type="http://schemas.openxmlformats.org/officeDocument/2006/relationships/slide" Target="slides/slide15.xml"/><Relationship Id="rId65" Type="http://schemas.openxmlformats.org/officeDocument/2006/relationships/font" Target="fonts/OpenSans-italic.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Inter-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regular.fntdata"/><Relationship Id="rId50" Type="http://schemas.openxmlformats.org/officeDocument/2006/relationships/font" Target="fonts/ProximaNova-boldItalic.fntdata"/><Relationship Id="rId53" Type="http://schemas.openxmlformats.org/officeDocument/2006/relationships/font" Target="fonts/RobotoMedium-italic.fntdata"/><Relationship Id="rId52" Type="http://schemas.openxmlformats.org/officeDocument/2006/relationships/font" Target="fonts/RobotoMedium-bold.fntdata"/><Relationship Id="rId11" Type="http://schemas.openxmlformats.org/officeDocument/2006/relationships/slide" Target="slides/slide5.xml"/><Relationship Id="rId55" Type="http://schemas.openxmlformats.org/officeDocument/2006/relationships/font" Target="fonts/AmaticSC-regular.fntdata"/><Relationship Id="rId10" Type="http://schemas.openxmlformats.org/officeDocument/2006/relationships/slide" Target="slides/slide4.xml"/><Relationship Id="rId54" Type="http://schemas.openxmlformats.org/officeDocument/2006/relationships/font" Target="fonts/RobotoMedium-boldItalic.fntdata"/><Relationship Id="rId13" Type="http://schemas.openxmlformats.org/officeDocument/2006/relationships/slide" Target="slides/slide7.xml"/><Relationship Id="rId57" Type="http://schemas.openxmlformats.org/officeDocument/2006/relationships/font" Target="fonts/Inter-regular.fntdata"/><Relationship Id="rId12" Type="http://schemas.openxmlformats.org/officeDocument/2006/relationships/slide" Target="slides/slide6.xml"/><Relationship Id="rId56" Type="http://schemas.openxmlformats.org/officeDocument/2006/relationships/font" Target="fonts/AmaticSC-bold.fntdata"/><Relationship Id="rId15" Type="http://schemas.openxmlformats.org/officeDocument/2006/relationships/slide" Target="slides/slide9.xml"/><Relationship Id="rId59" Type="http://schemas.openxmlformats.org/officeDocument/2006/relationships/font" Target="fonts/Inter-italic.fntdata"/><Relationship Id="rId14" Type="http://schemas.openxmlformats.org/officeDocument/2006/relationships/slide" Target="slides/slide8.xml"/><Relationship Id="rId58" Type="http://schemas.openxmlformats.org/officeDocument/2006/relationships/font" Target="fonts/Inter-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png>
</file>

<file path=ppt/media/image16.png>
</file>

<file path=ppt/media/image17.jpg>
</file>

<file path=ppt/media/image18.png>
</file>

<file path=ppt/media/image19.jpg>
</file>

<file path=ppt/media/image2.jp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5f74d431d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5f74d431d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5f74d431d0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5f74d431d0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5f74d431d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5f74d431d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25f72d0ad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25f72d0ad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25f72d0adf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25f72d0adf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5f72d0adf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5f72d0adf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5f72d0adf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5f72d0adf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25f72d0adf8_0_21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25f72d0adf8_0_21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25f72d0adf8_0_22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25f72d0adf8_0_22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25f72d0adf8_0_22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25f72d0adf8_0_22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3ce2af5b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3ce2af5b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3ce2af5b7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13ce2af5b7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25f72d0adf8_0_22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25f72d0adf8_0_22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25f72d0adf8_0_22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25f72d0adf8_0_22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25f72d0adf8_0_11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25f72d0adf8_0_11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5f72d0adf8_0_11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25f72d0adf8_0_11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5f72d0adf8_0_11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5f72d0adf8_0_11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5f72d0adf8_0_11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25f72d0adf8_0_11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5f72d0adf8_0_11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25f72d0adf8_0_11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25f72d0adf8_0_11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25f72d0adf8_0_11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5" name="Shape 6855"/>
        <p:cNvGrpSpPr/>
        <p:nvPr/>
      </p:nvGrpSpPr>
      <p:grpSpPr>
        <a:xfrm>
          <a:off x="0" y="0"/>
          <a:ext cx="0" cy="0"/>
          <a:chOff x="0" y="0"/>
          <a:chExt cx="0" cy="0"/>
        </a:xfrm>
      </p:grpSpPr>
      <p:sp>
        <p:nvSpPr>
          <p:cNvPr id="6856" name="Google Shape;6856;g25f72d0adf8_0_17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7" name="Google Shape;6857;g25f72d0adf8_0_17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3ce2af5b7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3ce2af5b7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2" name="Shape 7282"/>
        <p:cNvGrpSpPr/>
        <p:nvPr/>
      </p:nvGrpSpPr>
      <p:grpSpPr>
        <a:xfrm>
          <a:off x="0" y="0"/>
          <a:ext cx="0" cy="0"/>
          <a:chOff x="0" y="0"/>
          <a:chExt cx="0" cy="0"/>
        </a:xfrm>
      </p:grpSpPr>
      <p:sp>
        <p:nvSpPr>
          <p:cNvPr id="7283" name="Google Shape;7283;g25f72d0adf8_0_17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4" name="Google Shape;7284;g25f72d0adf8_0_17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5" name="Shape 7445"/>
        <p:cNvGrpSpPr/>
        <p:nvPr/>
      </p:nvGrpSpPr>
      <p:grpSpPr>
        <a:xfrm>
          <a:off x="0" y="0"/>
          <a:ext cx="0" cy="0"/>
          <a:chOff x="0" y="0"/>
          <a:chExt cx="0" cy="0"/>
        </a:xfrm>
      </p:grpSpPr>
      <p:sp>
        <p:nvSpPr>
          <p:cNvPr id="7446" name="Google Shape;7446;g25f72d0adf8_0_17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7" name="Google Shape;7447;g25f72d0adf8_0_17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7" name="Shape 7847"/>
        <p:cNvGrpSpPr/>
        <p:nvPr/>
      </p:nvGrpSpPr>
      <p:grpSpPr>
        <a:xfrm>
          <a:off x="0" y="0"/>
          <a:ext cx="0" cy="0"/>
          <a:chOff x="0" y="0"/>
          <a:chExt cx="0" cy="0"/>
        </a:xfrm>
      </p:grpSpPr>
      <p:sp>
        <p:nvSpPr>
          <p:cNvPr id="7848" name="Google Shape;7848;g25f72d0adf8_0_18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9" name="Google Shape;7849;g25f72d0adf8_0_18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8" name="Shape 8218"/>
        <p:cNvGrpSpPr/>
        <p:nvPr/>
      </p:nvGrpSpPr>
      <p:grpSpPr>
        <a:xfrm>
          <a:off x="0" y="0"/>
          <a:ext cx="0" cy="0"/>
          <a:chOff x="0" y="0"/>
          <a:chExt cx="0" cy="0"/>
        </a:xfrm>
      </p:grpSpPr>
      <p:sp>
        <p:nvSpPr>
          <p:cNvPr id="8219" name="Google Shape;8219;g25f72d0adf8_0_18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0" name="Google Shape;8220;g25f72d0adf8_0_18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2" name="Shape 8532"/>
        <p:cNvGrpSpPr/>
        <p:nvPr/>
      </p:nvGrpSpPr>
      <p:grpSpPr>
        <a:xfrm>
          <a:off x="0" y="0"/>
          <a:ext cx="0" cy="0"/>
          <a:chOff x="0" y="0"/>
          <a:chExt cx="0" cy="0"/>
        </a:xfrm>
      </p:grpSpPr>
      <p:sp>
        <p:nvSpPr>
          <p:cNvPr id="8533" name="Google Shape;8533;g25f72d0adf8_0_18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34" name="Google Shape;8534;g25f72d0adf8_0_189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3" name="Shape 8823"/>
        <p:cNvGrpSpPr/>
        <p:nvPr/>
      </p:nvGrpSpPr>
      <p:grpSpPr>
        <a:xfrm>
          <a:off x="0" y="0"/>
          <a:ext cx="0" cy="0"/>
          <a:chOff x="0" y="0"/>
          <a:chExt cx="0" cy="0"/>
        </a:xfrm>
      </p:grpSpPr>
      <p:sp>
        <p:nvSpPr>
          <p:cNvPr id="8824" name="Google Shape;8824;g25f72d0adf8_0_19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5" name="Google Shape;8825;g25f72d0adf8_0_19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2" name="Shape 9182"/>
        <p:cNvGrpSpPr/>
        <p:nvPr/>
      </p:nvGrpSpPr>
      <p:grpSpPr>
        <a:xfrm>
          <a:off x="0" y="0"/>
          <a:ext cx="0" cy="0"/>
          <a:chOff x="0" y="0"/>
          <a:chExt cx="0" cy="0"/>
        </a:xfrm>
      </p:grpSpPr>
      <p:sp>
        <p:nvSpPr>
          <p:cNvPr id="9183" name="Google Shape;9183;g25f72d0adf8_0_19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4" name="Google Shape;9184;g25f72d0adf8_0_19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9" name="Shape 9599"/>
        <p:cNvGrpSpPr/>
        <p:nvPr/>
      </p:nvGrpSpPr>
      <p:grpSpPr>
        <a:xfrm>
          <a:off x="0" y="0"/>
          <a:ext cx="0" cy="0"/>
          <a:chOff x="0" y="0"/>
          <a:chExt cx="0" cy="0"/>
        </a:xfrm>
      </p:grpSpPr>
      <p:sp>
        <p:nvSpPr>
          <p:cNvPr id="9600" name="Google Shape;9600;g25f72d0adf8_0_20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1" name="Google Shape;9601;g25f72d0adf8_0_20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9" name="Shape 9939"/>
        <p:cNvGrpSpPr/>
        <p:nvPr/>
      </p:nvGrpSpPr>
      <p:grpSpPr>
        <a:xfrm>
          <a:off x="0" y="0"/>
          <a:ext cx="0" cy="0"/>
          <a:chOff x="0" y="0"/>
          <a:chExt cx="0" cy="0"/>
        </a:xfrm>
      </p:grpSpPr>
      <p:sp>
        <p:nvSpPr>
          <p:cNvPr id="9940" name="Google Shape;9940;g25f72d0adf8_0_20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1" name="Google Shape;9941;g25f72d0adf8_0_20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7" name="Shape 10127"/>
        <p:cNvGrpSpPr/>
        <p:nvPr/>
      </p:nvGrpSpPr>
      <p:grpSpPr>
        <a:xfrm>
          <a:off x="0" y="0"/>
          <a:ext cx="0" cy="0"/>
          <a:chOff x="0" y="0"/>
          <a:chExt cx="0" cy="0"/>
        </a:xfrm>
      </p:grpSpPr>
      <p:sp>
        <p:nvSpPr>
          <p:cNvPr id="10128" name="Google Shape;10128;g25f72d0adf8_0_20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9" name="Google Shape;10129;g25f72d0adf8_0_20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5f4d621f4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5f4d621f4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3" name="Shape 10373"/>
        <p:cNvGrpSpPr/>
        <p:nvPr/>
      </p:nvGrpSpPr>
      <p:grpSpPr>
        <a:xfrm>
          <a:off x="0" y="0"/>
          <a:ext cx="0" cy="0"/>
          <a:chOff x="0" y="0"/>
          <a:chExt cx="0" cy="0"/>
        </a:xfrm>
      </p:grpSpPr>
      <p:sp>
        <p:nvSpPr>
          <p:cNvPr id="10374" name="Google Shape;10374;g25f72d0adf8_0_21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5" name="Google Shape;10375;g25f72d0adf8_0_21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5f4d621f44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5f4d621f4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3ce2af5b7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3ce2af5b7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5f74d431d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5f74d431d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5f74d431d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5f74d431d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5f74d431d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5f74d431d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12900" y="1006025"/>
            <a:ext cx="2948700" cy="22032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12900" y="3474500"/>
            <a:ext cx="2948700" cy="61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ph idx="2" type="pic"/>
          </p:nvPr>
        </p:nvSpPr>
        <p:spPr>
          <a:xfrm>
            <a:off x="5202925" y="687600"/>
            <a:ext cx="3218700" cy="3768300"/>
          </a:xfrm>
          <a:prstGeom prst="rect">
            <a:avLst/>
          </a:prstGeom>
          <a:noFill/>
          <a:ln>
            <a:noFill/>
          </a:ln>
        </p:spPr>
      </p:sp>
      <p:grpSp>
        <p:nvGrpSpPr>
          <p:cNvPr id="12" name="Google Shape;12;p2"/>
          <p:cNvGrpSpPr/>
          <p:nvPr/>
        </p:nvGrpSpPr>
        <p:grpSpPr>
          <a:xfrm>
            <a:off x="-105610" y="0"/>
            <a:ext cx="8948485" cy="5143500"/>
            <a:chOff x="-105614" y="0"/>
            <a:chExt cx="8527239" cy="5143500"/>
          </a:xfrm>
        </p:grpSpPr>
        <p:grpSp>
          <p:nvGrpSpPr>
            <p:cNvPr id="13" name="Google Shape;13;p2"/>
            <p:cNvGrpSpPr/>
            <p:nvPr/>
          </p:nvGrpSpPr>
          <p:grpSpPr>
            <a:xfrm>
              <a:off x="-105614" y="0"/>
              <a:ext cx="8527239" cy="5143500"/>
              <a:chOff x="-105614" y="0"/>
              <a:chExt cx="8527239" cy="5143500"/>
            </a:xfrm>
          </p:grpSpPr>
          <p:cxnSp>
            <p:nvCxnSpPr>
              <p:cNvPr id="14" name="Google Shape;14;p2"/>
              <p:cNvCxnSpPr/>
              <p:nvPr/>
            </p:nvCxnSpPr>
            <p:spPr>
              <a:xfrm>
                <a:off x="-105614" y="310496"/>
                <a:ext cx="8527200" cy="0"/>
              </a:xfrm>
              <a:prstGeom prst="straightConnector1">
                <a:avLst/>
              </a:prstGeom>
              <a:noFill/>
              <a:ln cap="flat" cmpd="sng" w="9525">
                <a:solidFill>
                  <a:schemeClr val="dk1"/>
                </a:solidFill>
                <a:prstDash val="solid"/>
                <a:round/>
                <a:headEnd len="med" w="med" type="none"/>
                <a:tailEnd len="med" w="med" type="none"/>
              </a:ln>
            </p:spPr>
          </p:cxnSp>
          <p:cxnSp>
            <p:nvCxnSpPr>
              <p:cNvPr id="15" name="Google Shape;15;p2"/>
              <p:cNvCxnSpPr/>
              <p:nvPr/>
            </p:nvCxnSpPr>
            <p:spPr>
              <a:xfrm>
                <a:off x="8421625" y="0"/>
                <a:ext cx="0" cy="5143500"/>
              </a:xfrm>
              <a:prstGeom prst="straightConnector1">
                <a:avLst/>
              </a:prstGeom>
              <a:noFill/>
              <a:ln cap="flat" cmpd="sng" w="9525">
                <a:solidFill>
                  <a:schemeClr val="dk1"/>
                </a:solidFill>
                <a:prstDash val="solid"/>
                <a:round/>
                <a:headEnd len="med" w="med" type="none"/>
                <a:tailEnd len="med" w="med" type="none"/>
              </a:ln>
            </p:spPr>
          </p:cxnSp>
        </p:grpSp>
        <p:sp>
          <p:nvSpPr>
            <p:cNvPr id="16" name="Google Shape;16;p2"/>
            <p:cNvSpPr/>
            <p:nvPr/>
          </p:nvSpPr>
          <p:spPr>
            <a:xfrm>
              <a:off x="573725" y="1698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8" name="Shape 88"/>
        <p:cNvGrpSpPr/>
        <p:nvPr/>
      </p:nvGrpSpPr>
      <p:grpSpPr>
        <a:xfrm>
          <a:off x="0" y="0"/>
          <a:ext cx="0" cy="0"/>
          <a:chOff x="0" y="0"/>
          <a:chExt cx="0" cy="0"/>
        </a:xfrm>
      </p:grpSpPr>
      <p:sp>
        <p:nvSpPr>
          <p:cNvPr id="89" name="Google Shape;89;p11"/>
          <p:cNvSpPr txBox="1"/>
          <p:nvPr>
            <p:ph hasCustomPrompt="1" type="title"/>
          </p:nvPr>
        </p:nvSpPr>
        <p:spPr>
          <a:xfrm>
            <a:off x="1324638" y="1893925"/>
            <a:ext cx="6494700" cy="1175700"/>
          </a:xfrm>
          <a:prstGeom prst="rect">
            <a:avLst/>
          </a:prstGeom>
          <a:solidFill>
            <a:schemeClr val="dk1"/>
          </a:solidFill>
        </p:spPr>
        <p:txBody>
          <a:bodyPr anchorCtr="0" anchor="b" bIns="91425" lIns="91425" spcFirstLastPara="1" rIns="91425" wrap="square" tIns="91425">
            <a:noAutofit/>
          </a:bodyPr>
          <a:lstStyle>
            <a:lvl1pPr lvl="0" algn="ctr">
              <a:spcBef>
                <a:spcPts val="0"/>
              </a:spcBef>
              <a:spcAft>
                <a:spcPts val="0"/>
              </a:spcAft>
              <a:buSzPts val="12000"/>
              <a:buNone/>
              <a:defRPr sz="7200">
                <a:solidFill>
                  <a:schemeClr val="l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0" name="Google Shape;90;p11"/>
          <p:cNvSpPr txBox="1"/>
          <p:nvPr>
            <p:ph idx="1" type="subTitle"/>
          </p:nvPr>
        </p:nvSpPr>
        <p:spPr>
          <a:xfrm>
            <a:off x="1324600" y="3069625"/>
            <a:ext cx="6494700" cy="4857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None/>
              <a:defRPr sz="15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p:txBody>
      </p:sp>
      <p:grpSp>
        <p:nvGrpSpPr>
          <p:cNvPr id="91" name="Google Shape;91;p11"/>
          <p:cNvGrpSpPr/>
          <p:nvPr/>
        </p:nvGrpSpPr>
        <p:grpSpPr>
          <a:xfrm>
            <a:off x="300800" y="298874"/>
            <a:ext cx="8710650" cy="4453776"/>
            <a:chOff x="300800" y="298874"/>
            <a:chExt cx="8710650" cy="4453776"/>
          </a:xfrm>
        </p:grpSpPr>
        <p:sp>
          <p:nvSpPr>
            <p:cNvPr id="92" name="Google Shape;92;p11"/>
            <p:cNvSpPr/>
            <p:nvPr/>
          </p:nvSpPr>
          <p:spPr>
            <a:xfrm>
              <a:off x="300800" y="298874"/>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1"/>
            <p:cNvSpPr/>
            <p:nvPr/>
          </p:nvSpPr>
          <p:spPr>
            <a:xfrm>
              <a:off x="8714150"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11"/>
          <p:cNvGrpSpPr/>
          <p:nvPr/>
        </p:nvGrpSpPr>
        <p:grpSpPr>
          <a:xfrm>
            <a:off x="300800" y="0"/>
            <a:ext cx="8940300" cy="5143500"/>
            <a:chOff x="300800" y="0"/>
            <a:chExt cx="8940300" cy="5143500"/>
          </a:xfrm>
        </p:grpSpPr>
        <p:cxnSp>
          <p:nvCxnSpPr>
            <p:cNvPr id="95" name="Google Shape;95;p11"/>
            <p:cNvCxnSpPr/>
            <p:nvPr/>
          </p:nvCxnSpPr>
          <p:spPr>
            <a:xfrm>
              <a:off x="300800" y="297725"/>
              <a:ext cx="8940300" cy="0"/>
            </a:xfrm>
            <a:prstGeom prst="straightConnector1">
              <a:avLst/>
            </a:prstGeom>
            <a:noFill/>
            <a:ln cap="flat" cmpd="sng" w="9525">
              <a:solidFill>
                <a:schemeClr val="dk1"/>
              </a:solidFill>
              <a:prstDash val="solid"/>
              <a:round/>
              <a:headEnd len="med" w="med" type="none"/>
              <a:tailEnd len="med" w="med" type="none"/>
            </a:ln>
          </p:spPr>
        </p:cxnSp>
        <p:cxnSp>
          <p:nvCxnSpPr>
            <p:cNvPr id="96" name="Google Shape;96;p11"/>
            <p:cNvCxnSpPr/>
            <p:nvPr/>
          </p:nvCxnSpPr>
          <p:spPr>
            <a:xfrm>
              <a:off x="301275" y="0"/>
              <a:ext cx="0" cy="5143500"/>
            </a:xfrm>
            <a:prstGeom prst="straightConnector1">
              <a:avLst/>
            </a:prstGeom>
            <a:noFill/>
            <a:ln cap="flat" cmpd="sng" w="9525">
              <a:solidFill>
                <a:schemeClr val="dk1"/>
              </a:solidFill>
              <a:prstDash val="solid"/>
              <a:round/>
              <a:headEnd len="med" w="med" type="none"/>
              <a:tailEnd len="med" w="med" type="none"/>
            </a:ln>
          </p:spPr>
        </p:cxnSp>
        <p:cxnSp>
          <p:nvCxnSpPr>
            <p:cNvPr id="97" name="Google Shape;97;p11"/>
            <p:cNvCxnSpPr/>
            <p:nvPr/>
          </p:nvCxnSpPr>
          <p:spPr>
            <a:xfrm>
              <a:off x="8852750" y="0"/>
              <a:ext cx="0" cy="51435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98" name="Shape 9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99" name="Shape 99"/>
        <p:cNvGrpSpPr/>
        <p:nvPr/>
      </p:nvGrpSpPr>
      <p:grpSpPr>
        <a:xfrm>
          <a:off x="0" y="0"/>
          <a:ext cx="0" cy="0"/>
          <a:chOff x="0" y="0"/>
          <a:chExt cx="0" cy="0"/>
        </a:xfrm>
      </p:grpSpPr>
      <p:sp>
        <p:nvSpPr>
          <p:cNvPr id="100" name="Google Shape;100;p13"/>
          <p:cNvSpPr txBox="1"/>
          <p:nvPr>
            <p:ph type="title"/>
          </p:nvPr>
        </p:nvSpPr>
        <p:spPr>
          <a:xfrm>
            <a:off x="4627150" y="539500"/>
            <a:ext cx="3794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1" name="Google Shape;101;p13"/>
          <p:cNvSpPr txBox="1"/>
          <p:nvPr>
            <p:ph hasCustomPrompt="1" idx="2" type="title"/>
          </p:nvPr>
        </p:nvSpPr>
        <p:spPr>
          <a:xfrm>
            <a:off x="4717050" y="1499825"/>
            <a:ext cx="530400" cy="5289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2" name="Google Shape;102;p13"/>
          <p:cNvSpPr txBox="1"/>
          <p:nvPr>
            <p:ph idx="1" type="subTitle"/>
          </p:nvPr>
        </p:nvSpPr>
        <p:spPr>
          <a:xfrm>
            <a:off x="5402825" y="1499825"/>
            <a:ext cx="23934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1200"/>
              <a:buFont typeface="Didact Gothic"/>
              <a:buNone/>
              <a:defRPr b="1">
                <a:latin typeface="Didact Gothic"/>
                <a:ea typeface="Didact Gothic"/>
                <a:cs typeface="Didact Gothic"/>
                <a:sym typeface="Didact Gothic"/>
              </a:defRPr>
            </a:lvl2pPr>
            <a:lvl3pPr lvl="2" rtl="0" algn="ctr">
              <a:spcBef>
                <a:spcPts val="0"/>
              </a:spcBef>
              <a:spcAft>
                <a:spcPts val="0"/>
              </a:spcAft>
              <a:buSzPts val="1200"/>
              <a:buFont typeface="Didact Gothic"/>
              <a:buNone/>
              <a:defRPr b="1">
                <a:latin typeface="Didact Gothic"/>
                <a:ea typeface="Didact Gothic"/>
                <a:cs typeface="Didact Gothic"/>
                <a:sym typeface="Didact Gothic"/>
              </a:defRPr>
            </a:lvl3pPr>
            <a:lvl4pPr lvl="3" rtl="0" algn="ctr">
              <a:spcBef>
                <a:spcPts val="0"/>
              </a:spcBef>
              <a:spcAft>
                <a:spcPts val="0"/>
              </a:spcAft>
              <a:buSzPts val="1200"/>
              <a:buFont typeface="Didact Gothic"/>
              <a:buNone/>
              <a:defRPr b="1">
                <a:latin typeface="Didact Gothic"/>
                <a:ea typeface="Didact Gothic"/>
                <a:cs typeface="Didact Gothic"/>
                <a:sym typeface="Didact Gothic"/>
              </a:defRPr>
            </a:lvl4pPr>
            <a:lvl5pPr lvl="4" rtl="0" algn="ctr">
              <a:spcBef>
                <a:spcPts val="0"/>
              </a:spcBef>
              <a:spcAft>
                <a:spcPts val="0"/>
              </a:spcAft>
              <a:buSzPts val="1200"/>
              <a:buFont typeface="Didact Gothic"/>
              <a:buNone/>
              <a:defRPr b="1">
                <a:latin typeface="Didact Gothic"/>
                <a:ea typeface="Didact Gothic"/>
                <a:cs typeface="Didact Gothic"/>
                <a:sym typeface="Didact Gothic"/>
              </a:defRPr>
            </a:lvl5pPr>
            <a:lvl6pPr lvl="5" rtl="0" algn="ctr">
              <a:spcBef>
                <a:spcPts val="0"/>
              </a:spcBef>
              <a:spcAft>
                <a:spcPts val="0"/>
              </a:spcAft>
              <a:buSzPts val="1200"/>
              <a:buFont typeface="Didact Gothic"/>
              <a:buNone/>
              <a:defRPr b="1">
                <a:latin typeface="Didact Gothic"/>
                <a:ea typeface="Didact Gothic"/>
                <a:cs typeface="Didact Gothic"/>
                <a:sym typeface="Didact Gothic"/>
              </a:defRPr>
            </a:lvl6pPr>
            <a:lvl7pPr lvl="6" rtl="0" algn="ctr">
              <a:spcBef>
                <a:spcPts val="0"/>
              </a:spcBef>
              <a:spcAft>
                <a:spcPts val="0"/>
              </a:spcAft>
              <a:buSzPts val="1200"/>
              <a:buFont typeface="Didact Gothic"/>
              <a:buNone/>
              <a:defRPr b="1">
                <a:latin typeface="Didact Gothic"/>
                <a:ea typeface="Didact Gothic"/>
                <a:cs typeface="Didact Gothic"/>
                <a:sym typeface="Didact Gothic"/>
              </a:defRPr>
            </a:lvl7pPr>
            <a:lvl8pPr lvl="7" rtl="0" algn="ctr">
              <a:spcBef>
                <a:spcPts val="0"/>
              </a:spcBef>
              <a:spcAft>
                <a:spcPts val="0"/>
              </a:spcAft>
              <a:buSzPts val="1200"/>
              <a:buFont typeface="Didact Gothic"/>
              <a:buNone/>
              <a:defRPr b="1">
                <a:latin typeface="Didact Gothic"/>
                <a:ea typeface="Didact Gothic"/>
                <a:cs typeface="Didact Gothic"/>
                <a:sym typeface="Didact Gothic"/>
              </a:defRPr>
            </a:lvl8pPr>
            <a:lvl9pPr lvl="8" rtl="0" algn="ctr">
              <a:spcBef>
                <a:spcPts val="0"/>
              </a:spcBef>
              <a:spcAft>
                <a:spcPts val="0"/>
              </a:spcAft>
              <a:buSzPts val="1200"/>
              <a:buFont typeface="Didact Gothic"/>
              <a:buNone/>
              <a:defRPr b="1">
                <a:latin typeface="Didact Gothic"/>
                <a:ea typeface="Didact Gothic"/>
                <a:cs typeface="Didact Gothic"/>
                <a:sym typeface="Didact Gothic"/>
              </a:defRPr>
            </a:lvl9pPr>
          </a:lstStyle>
          <a:p/>
        </p:txBody>
      </p:sp>
      <p:sp>
        <p:nvSpPr>
          <p:cNvPr id="103" name="Google Shape;103;p13"/>
          <p:cNvSpPr txBox="1"/>
          <p:nvPr>
            <p:ph hasCustomPrompt="1" idx="3" type="title"/>
          </p:nvPr>
        </p:nvSpPr>
        <p:spPr>
          <a:xfrm>
            <a:off x="4717059" y="2282400"/>
            <a:ext cx="530400" cy="5289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4" name="Google Shape;104;p13"/>
          <p:cNvSpPr txBox="1"/>
          <p:nvPr>
            <p:ph idx="4" type="subTitle"/>
          </p:nvPr>
        </p:nvSpPr>
        <p:spPr>
          <a:xfrm>
            <a:off x="5402825" y="2282400"/>
            <a:ext cx="23934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1200"/>
              <a:buFont typeface="Didact Gothic"/>
              <a:buNone/>
              <a:defRPr b="1">
                <a:latin typeface="Didact Gothic"/>
                <a:ea typeface="Didact Gothic"/>
                <a:cs typeface="Didact Gothic"/>
                <a:sym typeface="Didact Gothic"/>
              </a:defRPr>
            </a:lvl2pPr>
            <a:lvl3pPr lvl="2" rtl="0" algn="ctr">
              <a:spcBef>
                <a:spcPts val="0"/>
              </a:spcBef>
              <a:spcAft>
                <a:spcPts val="0"/>
              </a:spcAft>
              <a:buSzPts val="1200"/>
              <a:buFont typeface="Didact Gothic"/>
              <a:buNone/>
              <a:defRPr b="1">
                <a:latin typeface="Didact Gothic"/>
                <a:ea typeface="Didact Gothic"/>
                <a:cs typeface="Didact Gothic"/>
                <a:sym typeface="Didact Gothic"/>
              </a:defRPr>
            </a:lvl3pPr>
            <a:lvl4pPr lvl="3" rtl="0" algn="ctr">
              <a:spcBef>
                <a:spcPts val="0"/>
              </a:spcBef>
              <a:spcAft>
                <a:spcPts val="0"/>
              </a:spcAft>
              <a:buSzPts val="1200"/>
              <a:buFont typeface="Didact Gothic"/>
              <a:buNone/>
              <a:defRPr b="1">
                <a:latin typeface="Didact Gothic"/>
                <a:ea typeface="Didact Gothic"/>
                <a:cs typeface="Didact Gothic"/>
                <a:sym typeface="Didact Gothic"/>
              </a:defRPr>
            </a:lvl4pPr>
            <a:lvl5pPr lvl="4" rtl="0" algn="ctr">
              <a:spcBef>
                <a:spcPts val="0"/>
              </a:spcBef>
              <a:spcAft>
                <a:spcPts val="0"/>
              </a:spcAft>
              <a:buSzPts val="1200"/>
              <a:buFont typeface="Didact Gothic"/>
              <a:buNone/>
              <a:defRPr b="1">
                <a:latin typeface="Didact Gothic"/>
                <a:ea typeface="Didact Gothic"/>
                <a:cs typeface="Didact Gothic"/>
                <a:sym typeface="Didact Gothic"/>
              </a:defRPr>
            </a:lvl5pPr>
            <a:lvl6pPr lvl="5" rtl="0" algn="ctr">
              <a:spcBef>
                <a:spcPts val="0"/>
              </a:spcBef>
              <a:spcAft>
                <a:spcPts val="0"/>
              </a:spcAft>
              <a:buSzPts val="1200"/>
              <a:buFont typeface="Didact Gothic"/>
              <a:buNone/>
              <a:defRPr b="1">
                <a:latin typeface="Didact Gothic"/>
                <a:ea typeface="Didact Gothic"/>
                <a:cs typeface="Didact Gothic"/>
                <a:sym typeface="Didact Gothic"/>
              </a:defRPr>
            </a:lvl6pPr>
            <a:lvl7pPr lvl="6" rtl="0" algn="ctr">
              <a:spcBef>
                <a:spcPts val="0"/>
              </a:spcBef>
              <a:spcAft>
                <a:spcPts val="0"/>
              </a:spcAft>
              <a:buSzPts val="1200"/>
              <a:buFont typeface="Didact Gothic"/>
              <a:buNone/>
              <a:defRPr b="1">
                <a:latin typeface="Didact Gothic"/>
                <a:ea typeface="Didact Gothic"/>
                <a:cs typeface="Didact Gothic"/>
                <a:sym typeface="Didact Gothic"/>
              </a:defRPr>
            </a:lvl7pPr>
            <a:lvl8pPr lvl="7" rtl="0" algn="ctr">
              <a:spcBef>
                <a:spcPts val="0"/>
              </a:spcBef>
              <a:spcAft>
                <a:spcPts val="0"/>
              </a:spcAft>
              <a:buSzPts val="1200"/>
              <a:buFont typeface="Didact Gothic"/>
              <a:buNone/>
              <a:defRPr b="1">
                <a:latin typeface="Didact Gothic"/>
                <a:ea typeface="Didact Gothic"/>
                <a:cs typeface="Didact Gothic"/>
                <a:sym typeface="Didact Gothic"/>
              </a:defRPr>
            </a:lvl8pPr>
            <a:lvl9pPr lvl="8" rtl="0" algn="ctr">
              <a:spcBef>
                <a:spcPts val="0"/>
              </a:spcBef>
              <a:spcAft>
                <a:spcPts val="0"/>
              </a:spcAft>
              <a:buSzPts val="1200"/>
              <a:buFont typeface="Didact Gothic"/>
              <a:buNone/>
              <a:defRPr b="1">
                <a:latin typeface="Didact Gothic"/>
                <a:ea typeface="Didact Gothic"/>
                <a:cs typeface="Didact Gothic"/>
                <a:sym typeface="Didact Gothic"/>
              </a:defRPr>
            </a:lvl9pPr>
          </a:lstStyle>
          <a:p/>
        </p:txBody>
      </p:sp>
      <p:sp>
        <p:nvSpPr>
          <p:cNvPr id="105" name="Google Shape;105;p13"/>
          <p:cNvSpPr txBox="1"/>
          <p:nvPr>
            <p:ph hasCustomPrompt="1" idx="5" type="title"/>
          </p:nvPr>
        </p:nvSpPr>
        <p:spPr>
          <a:xfrm>
            <a:off x="4717059" y="3064975"/>
            <a:ext cx="530400" cy="5289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6" name="Google Shape;106;p13"/>
          <p:cNvSpPr txBox="1"/>
          <p:nvPr>
            <p:ph idx="6" type="subTitle"/>
          </p:nvPr>
        </p:nvSpPr>
        <p:spPr>
          <a:xfrm>
            <a:off x="5402825" y="3064975"/>
            <a:ext cx="23934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1200"/>
              <a:buFont typeface="Didact Gothic"/>
              <a:buNone/>
              <a:defRPr b="1">
                <a:latin typeface="Didact Gothic"/>
                <a:ea typeface="Didact Gothic"/>
                <a:cs typeface="Didact Gothic"/>
                <a:sym typeface="Didact Gothic"/>
              </a:defRPr>
            </a:lvl2pPr>
            <a:lvl3pPr lvl="2" rtl="0" algn="ctr">
              <a:spcBef>
                <a:spcPts val="0"/>
              </a:spcBef>
              <a:spcAft>
                <a:spcPts val="0"/>
              </a:spcAft>
              <a:buSzPts val="1200"/>
              <a:buFont typeface="Didact Gothic"/>
              <a:buNone/>
              <a:defRPr b="1">
                <a:latin typeface="Didact Gothic"/>
                <a:ea typeface="Didact Gothic"/>
                <a:cs typeface="Didact Gothic"/>
                <a:sym typeface="Didact Gothic"/>
              </a:defRPr>
            </a:lvl3pPr>
            <a:lvl4pPr lvl="3" rtl="0" algn="ctr">
              <a:spcBef>
                <a:spcPts val="0"/>
              </a:spcBef>
              <a:spcAft>
                <a:spcPts val="0"/>
              </a:spcAft>
              <a:buSzPts val="1200"/>
              <a:buFont typeface="Didact Gothic"/>
              <a:buNone/>
              <a:defRPr b="1">
                <a:latin typeface="Didact Gothic"/>
                <a:ea typeface="Didact Gothic"/>
                <a:cs typeface="Didact Gothic"/>
                <a:sym typeface="Didact Gothic"/>
              </a:defRPr>
            </a:lvl4pPr>
            <a:lvl5pPr lvl="4" rtl="0" algn="ctr">
              <a:spcBef>
                <a:spcPts val="0"/>
              </a:spcBef>
              <a:spcAft>
                <a:spcPts val="0"/>
              </a:spcAft>
              <a:buSzPts val="1200"/>
              <a:buFont typeface="Didact Gothic"/>
              <a:buNone/>
              <a:defRPr b="1">
                <a:latin typeface="Didact Gothic"/>
                <a:ea typeface="Didact Gothic"/>
                <a:cs typeface="Didact Gothic"/>
                <a:sym typeface="Didact Gothic"/>
              </a:defRPr>
            </a:lvl5pPr>
            <a:lvl6pPr lvl="5" rtl="0" algn="ctr">
              <a:spcBef>
                <a:spcPts val="0"/>
              </a:spcBef>
              <a:spcAft>
                <a:spcPts val="0"/>
              </a:spcAft>
              <a:buSzPts val="1200"/>
              <a:buFont typeface="Didact Gothic"/>
              <a:buNone/>
              <a:defRPr b="1">
                <a:latin typeface="Didact Gothic"/>
                <a:ea typeface="Didact Gothic"/>
                <a:cs typeface="Didact Gothic"/>
                <a:sym typeface="Didact Gothic"/>
              </a:defRPr>
            </a:lvl6pPr>
            <a:lvl7pPr lvl="6" rtl="0" algn="ctr">
              <a:spcBef>
                <a:spcPts val="0"/>
              </a:spcBef>
              <a:spcAft>
                <a:spcPts val="0"/>
              </a:spcAft>
              <a:buSzPts val="1200"/>
              <a:buFont typeface="Didact Gothic"/>
              <a:buNone/>
              <a:defRPr b="1">
                <a:latin typeface="Didact Gothic"/>
                <a:ea typeface="Didact Gothic"/>
                <a:cs typeface="Didact Gothic"/>
                <a:sym typeface="Didact Gothic"/>
              </a:defRPr>
            </a:lvl7pPr>
            <a:lvl8pPr lvl="7" rtl="0" algn="ctr">
              <a:spcBef>
                <a:spcPts val="0"/>
              </a:spcBef>
              <a:spcAft>
                <a:spcPts val="0"/>
              </a:spcAft>
              <a:buSzPts val="1200"/>
              <a:buFont typeface="Didact Gothic"/>
              <a:buNone/>
              <a:defRPr b="1">
                <a:latin typeface="Didact Gothic"/>
                <a:ea typeface="Didact Gothic"/>
                <a:cs typeface="Didact Gothic"/>
                <a:sym typeface="Didact Gothic"/>
              </a:defRPr>
            </a:lvl8pPr>
            <a:lvl9pPr lvl="8" rtl="0" algn="ctr">
              <a:spcBef>
                <a:spcPts val="0"/>
              </a:spcBef>
              <a:spcAft>
                <a:spcPts val="0"/>
              </a:spcAft>
              <a:buSzPts val="1200"/>
              <a:buFont typeface="Didact Gothic"/>
              <a:buNone/>
              <a:defRPr b="1">
                <a:latin typeface="Didact Gothic"/>
                <a:ea typeface="Didact Gothic"/>
                <a:cs typeface="Didact Gothic"/>
                <a:sym typeface="Didact Gothic"/>
              </a:defRPr>
            </a:lvl9pPr>
          </a:lstStyle>
          <a:p/>
        </p:txBody>
      </p:sp>
      <p:sp>
        <p:nvSpPr>
          <p:cNvPr id="107" name="Google Shape;107;p13"/>
          <p:cNvSpPr txBox="1"/>
          <p:nvPr>
            <p:ph hasCustomPrompt="1" idx="7" type="title"/>
          </p:nvPr>
        </p:nvSpPr>
        <p:spPr>
          <a:xfrm>
            <a:off x="4717059" y="3847550"/>
            <a:ext cx="530400" cy="5289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8" name="Google Shape;108;p13"/>
          <p:cNvSpPr txBox="1"/>
          <p:nvPr>
            <p:ph idx="8" type="subTitle"/>
          </p:nvPr>
        </p:nvSpPr>
        <p:spPr>
          <a:xfrm>
            <a:off x="5402825" y="3847550"/>
            <a:ext cx="23934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1200"/>
              <a:buFont typeface="Didact Gothic"/>
              <a:buNone/>
              <a:defRPr b="1">
                <a:latin typeface="Didact Gothic"/>
                <a:ea typeface="Didact Gothic"/>
                <a:cs typeface="Didact Gothic"/>
                <a:sym typeface="Didact Gothic"/>
              </a:defRPr>
            </a:lvl2pPr>
            <a:lvl3pPr lvl="2" rtl="0" algn="ctr">
              <a:spcBef>
                <a:spcPts val="0"/>
              </a:spcBef>
              <a:spcAft>
                <a:spcPts val="0"/>
              </a:spcAft>
              <a:buSzPts val="1200"/>
              <a:buFont typeface="Didact Gothic"/>
              <a:buNone/>
              <a:defRPr b="1">
                <a:latin typeface="Didact Gothic"/>
                <a:ea typeface="Didact Gothic"/>
                <a:cs typeface="Didact Gothic"/>
                <a:sym typeface="Didact Gothic"/>
              </a:defRPr>
            </a:lvl3pPr>
            <a:lvl4pPr lvl="3" rtl="0" algn="ctr">
              <a:spcBef>
                <a:spcPts val="0"/>
              </a:spcBef>
              <a:spcAft>
                <a:spcPts val="0"/>
              </a:spcAft>
              <a:buSzPts val="1200"/>
              <a:buFont typeface="Didact Gothic"/>
              <a:buNone/>
              <a:defRPr b="1">
                <a:latin typeface="Didact Gothic"/>
                <a:ea typeface="Didact Gothic"/>
                <a:cs typeface="Didact Gothic"/>
                <a:sym typeface="Didact Gothic"/>
              </a:defRPr>
            </a:lvl4pPr>
            <a:lvl5pPr lvl="4" rtl="0" algn="ctr">
              <a:spcBef>
                <a:spcPts val="0"/>
              </a:spcBef>
              <a:spcAft>
                <a:spcPts val="0"/>
              </a:spcAft>
              <a:buSzPts val="1200"/>
              <a:buFont typeface="Didact Gothic"/>
              <a:buNone/>
              <a:defRPr b="1">
                <a:latin typeface="Didact Gothic"/>
                <a:ea typeface="Didact Gothic"/>
                <a:cs typeface="Didact Gothic"/>
                <a:sym typeface="Didact Gothic"/>
              </a:defRPr>
            </a:lvl5pPr>
            <a:lvl6pPr lvl="5" rtl="0" algn="ctr">
              <a:spcBef>
                <a:spcPts val="0"/>
              </a:spcBef>
              <a:spcAft>
                <a:spcPts val="0"/>
              </a:spcAft>
              <a:buSzPts val="1200"/>
              <a:buFont typeface="Didact Gothic"/>
              <a:buNone/>
              <a:defRPr b="1">
                <a:latin typeface="Didact Gothic"/>
                <a:ea typeface="Didact Gothic"/>
                <a:cs typeface="Didact Gothic"/>
                <a:sym typeface="Didact Gothic"/>
              </a:defRPr>
            </a:lvl6pPr>
            <a:lvl7pPr lvl="6" rtl="0" algn="ctr">
              <a:spcBef>
                <a:spcPts val="0"/>
              </a:spcBef>
              <a:spcAft>
                <a:spcPts val="0"/>
              </a:spcAft>
              <a:buSzPts val="1200"/>
              <a:buFont typeface="Didact Gothic"/>
              <a:buNone/>
              <a:defRPr b="1">
                <a:latin typeface="Didact Gothic"/>
                <a:ea typeface="Didact Gothic"/>
                <a:cs typeface="Didact Gothic"/>
                <a:sym typeface="Didact Gothic"/>
              </a:defRPr>
            </a:lvl7pPr>
            <a:lvl8pPr lvl="7" rtl="0" algn="ctr">
              <a:spcBef>
                <a:spcPts val="0"/>
              </a:spcBef>
              <a:spcAft>
                <a:spcPts val="0"/>
              </a:spcAft>
              <a:buSzPts val="1200"/>
              <a:buFont typeface="Didact Gothic"/>
              <a:buNone/>
              <a:defRPr b="1">
                <a:latin typeface="Didact Gothic"/>
                <a:ea typeface="Didact Gothic"/>
                <a:cs typeface="Didact Gothic"/>
                <a:sym typeface="Didact Gothic"/>
              </a:defRPr>
            </a:lvl8pPr>
            <a:lvl9pPr lvl="8" rtl="0" algn="ctr">
              <a:spcBef>
                <a:spcPts val="0"/>
              </a:spcBef>
              <a:spcAft>
                <a:spcPts val="0"/>
              </a:spcAft>
              <a:buSzPts val="1200"/>
              <a:buFont typeface="Didact Gothic"/>
              <a:buNone/>
              <a:defRPr b="1">
                <a:latin typeface="Didact Gothic"/>
                <a:ea typeface="Didact Gothic"/>
                <a:cs typeface="Didact Gothic"/>
                <a:sym typeface="Didact Gothic"/>
              </a:defRPr>
            </a:lvl9pPr>
          </a:lstStyle>
          <a:p/>
        </p:txBody>
      </p:sp>
      <p:sp>
        <p:nvSpPr>
          <p:cNvPr id="109" name="Google Shape;109;p13"/>
          <p:cNvSpPr/>
          <p:nvPr>
            <p:ph idx="9" type="pic"/>
          </p:nvPr>
        </p:nvSpPr>
        <p:spPr>
          <a:xfrm>
            <a:off x="722375" y="687600"/>
            <a:ext cx="3218700" cy="3768300"/>
          </a:xfrm>
          <a:prstGeom prst="rect">
            <a:avLst/>
          </a:prstGeom>
          <a:noFill/>
          <a:ln>
            <a:noFill/>
          </a:ln>
        </p:spPr>
      </p:sp>
      <p:grpSp>
        <p:nvGrpSpPr>
          <p:cNvPr id="110" name="Google Shape;110;p13"/>
          <p:cNvGrpSpPr/>
          <p:nvPr/>
        </p:nvGrpSpPr>
        <p:grpSpPr>
          <a:xfrm>
            <a:off x="290925" y="-5325"/>
            <a:ext cx="9030300" cy="5228700"/>
            <a:chOff x="290925" y="-5325"/>
            <a:chExt cx="9030300" cy="5228700"/>
          </a:xfrm>
        </p:grpSpPr>
        <p:sp>
          <p:nvSpPr>
            <p:cNvPr id="111" name="Google Shape;111;p13"/>
            <p:cNvSpPr/>
            <p:nvPr/>
          </p:nvSpPr>
          <p:spPr>
            <a:xfrm>
              <a:off x="8702693"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290925" y="-5325"/>
              <a:ext cx="9030300" cy="5228700"/>
              <a:chOff x="290925" y="-5325"/>
              <a:chExt cx="9030300" cy="5228700"/>
            </a:xfrm>
          </p:grpSpPr>
          <p:grpSp>
            <p:nvGrpSpPr>
              <p:cNvPr id="113" name="Google Shape;113;p13"/>
              <p:cNvGrpSpPr/>
              <p:nvPr/>
            </p:nvGrpSpPr>
            <p:grpSpPr>
              <a:xfrm>
                <a:off x="290925" y="0"/>
                <a:ext cx="9030300" cy="5143500"/>
                <a:chOff x="290925" y="0"/>
                <a:chExt cx="9030300" cy="5143500"/>
              </a:xfrm>
            </p:grpSpPr>
            <p:cxnSp>
              <p:nvCxnSpPr>
                <p:cNvPr id="114" name="Google Shape;114;p13"/>
                <p:cNvCxnSpPr/>
                <p:nvPr/>
              </p:nvCxnSpPr>
              <p:spPr>
                <a:xfrm>
                  <a:off x="290925" y="310471"/>
                  <a:ext cx="9030300" cy="0"/>
                </a:xfrm>
                <a:prstGeom prst="straightConnector1">
                  <a:avLst/>
                </a:prstGeom>
                <a:noFill/>
                <a:ln cap="flat" cmpd="sng" w="9525">
                  <a:solidFill>
                    <a:schemeClr val="dk1"/>
                  </a:solidFill>
                  <a:prstDash val="solid"/>
                  <a:round/>
                  <a:headEnd len="med" w="med" type="none"/>
                  <a:tailEnd len="med" w="med" type="none"/>
                </a:ln>
              </p:spPr>
            </p:cxnSp>
            <p:cxnSp>
              <p:nvCxnSpPr>
                <p:cNvPr id="115" name="Google Shape;115;p13"/>
                <p:cNvCxnSpPr/>
                <p:nvPr/>
              </p:nvCxnSpPr>
              <p:spPr>
                <a:xfrm>
                  <a:off x="8861325" y="0"/>
                  <a:ext cx="0" cy="5143500"/>
                </a:xfrm>
                <a:prstGeom prst="straightConnector1">
                  <a:avLst/>
                </a:prstGeom>
                <a:noFill/>
                <a:ln cap="flat" cmpd="sng" w="9525">
                  <a:solidFill>
                    <a:schemeClr val="dk1"/>
                  </a:solidFill>
                  <a:prstDash val="solid"/>
                  <a:round/>
                  <a:headEnd len="med" w="med" type="none"/>
                  <a:tailEnd len="med" w="med" type="none"/>
                </a:ln>
              </p:spPr>
            </p:cxnSp>
          </p:grpSp>
          <p:cxnSp>
            <p:nvCxnSpPr>
              <p:cNvPr id="116" name="Google Shape;116;p13"/>
              <p:cNvCxnSpPr/>
              <p:nvPr/>
            </p:nvCxnSpPr>
            <p:spPr>
              <a:xfrm>
                <a:off x="298475" y="-5325"/>
                <a:ext cx="0" cy="5228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117" name="Shape 117"/>
        <p:cNvGrpSpPr/>
        <p:nvPr/>
      </p:nvGrpSpPr>
      <p:grpSpPr>
        <a:xfrm>
          <a:off x="0" y="0"/>
          <a:ext cx="0" cy="0"/>
          <a:chOff x="0" y="0"/>
          <a:chExt cx="0" cy="0"/>
        </a:xfrm>
      </p:grpSpPr>
      <p:sp>
        <p:nvSpPr>
          <p:cNvPr id="118" name="Google Shape;118;p1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19" name="Google Shape;119;p14"/>
          <p:cNvGrpSpPr/>
          <p:nvPr/>
        </p:nvGrpSpPr>
        <p:grpSpPr>
          <a:xfrm>
            <a:off x="-211279" y="0"/>
            <a:ext cx="9041100" cy="5143500"/>
            <a:chOff x="-211279" y="0"/>
            <a:chExt cx="9041100" cy="5143500"/>
          </a:xfrm>
        </p:grpSpPr>
        <p:cxnSp>
          <p:nvCxnSpPr>
            <p:cNvPr id="120" name="Google Shape;120;p14"/>
            <p:cNvCxnSpPr/>
            <p:nvPr/>
          </p:nvCxnSpPr>
          <p:spPr>
            <a:xfrm>
              <a:off x="-211279" y="308500"/>
              <a:ext cx="9041100" cy="0"/>
            </a:xfrm>
            <a:prstGeom prst="straightConnector1">
              <a:avLst/>
            </a:prstGeom>
            <a:noFill/>
            <a:ln cap="flat" cmpd="sng" w="9525">
              <a:solidFill>
                <a:schemeClr val="dk1"/>
              </a:solidFill>
              <a:prstDash val="solid"/>
              <a:round/>
              <a:headEnd len="med" w="med" type="none"/>
              <a:tailEnd len="med" w="med" type="none"/>
            </a:ln>
          </p:spPr>
        </p:cxnSp>
        <p:cxnSp>
          <p:nvCxnSpPr>
            <p:cNvPr id="121" name="Google Shape;121;p14"/>
            <p:cNvCxnSpPr/>
            <p:nvPr/>
          </p:nvCxnSpPr>
          <p:spPr>
            <a:xfrm>
              <a:off x="292650" y="0"/>
              <a:ext cx="0" cy="5143500"/>
            </a:xfrm>
            <a:prstGeom prst="straightConnector1">
              <a:avLst/>
            </a:prstGeom>
            <a:noFill/>
            <a:ln cap="flat" cmpd="sng" w="9525">
              <a:solidFill>
                <a:schemeClr val="dk1"/>
              </a:solidFill>
              <a:prstDash val="solid"/>
              <a:round/>
              <a:headEnd len="med" w="med" type="none"/>
              <a:tailEnd len="med" w="med" type="none"/>
            </a:ln>
          </p:spPr>
        </p:cxnSp>
        <p:sp>
          <p:nvSpPr>
            <p:cNvPr id="122" name="Google Shape;122;p14"/>
            <p:cNvSpPr/>
            <p:nvPr/>
          </p:nvSpPr>
          <p:spPr>
            <a:xfrm>
              <a:off x="144000"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123" name="Shape 123"/>
        <p:cNvGrpSpPr/>
        <p:nvPr/>
      </p:nvGrpSpPr>
      <p:grpSpPr>
        <a:xfrm>
          <a:off x="0" y="0"/>
          <a:ext cx="0" cy="0"/>
          <a:chOff x="0" y="0"/>
          <a:chExt cx="0" cy="0"/>
        </a:xfrm>
      </p:grpSpPr>
      <p:sp>
        <p:nvSpPr>
          <p:cNvPr id="124" name="Google Shape;124;p15"/>
          <p:cNvSpPr txBox="1"/>
          <p:nvPr>
            <p:ph type="title"/>
          </p:nvPr>
        </p:nvSpPr>
        <p:spPr>
          <a:xfrm>
            <a:off x="4812200" y="3340101"/>
            <a:ext cx="3609600" cy="5727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2200"/>
              <a:buNone/>
              <a:defRPr sz="2400">
                <a:solidFill>
                  <a:schemeClr val="dk1"/>
                </a:solidFill>
              </a:defRPr>
            </a:lvl1pPr>
            <a:lvl2pPr lvl="1" rtl="0" algn="ctr">
              <a:spcBef>
                <a:spcPts val="0"/>
              </a:spcBef>
              <a:spcAft>
                <a:spcPts val="0"/>
              </a:spcAft>
              <a:buClr>
                <a:schemeClr val="dk1"/>
              </a:buClr>
              <a:buSzPts val="2200"/>
              <a:buNone/>
              <a:defRPr sz="2200">
                <a:solidFill>
                  <a:schemeClr val="dk1"/>
                </a:solidFill>
              </a:defRPr>
            </a:lvl2pPr>
            <a:lvl3pPr lvl="2" rtl="0" algn="ctr">
              <a:spcBef>
                <a:spcPts val="0"/>
              </a:spcBef>
              <a:spcAft>
                <a:spcPts val="0"/>
              </a:spcAft>
              <a:buClr>
                <a:schemeClr val="dk1"/>
              </a:buClr>
              <a:buSzPts val="2200"/>
              <a:buNone/>
              <a:defRPr sz="2200">
                <a:solidFill>
                  <a:schemeClr val="dk1"/>
                </a:solidFill>
              </a:defRPr>
            </a:lvl3pPr>
            <a:lvl4pPr lvl="3" rtl="0" algn="ctr">
              <a:spcBef>
                <a:spcPts val="0"/>
              </a:spcBef>
              <a:spcAft>
                <a:spcPts val="0"/>
              </a:spcAft>
              <a:buClr>
                <a:schemeClr val="dk1"/>
              </a:buClr>
              <a:buSzPts val="2200"/>
              <a:buNone/>
              <a:defRPr sz="2200">
                <a:solidFill>
                  <a:schemeClr val="dk1"/>
                </a:solidFill>
              </a:defRPr>
            </a:lvl4pPr>
            <a:lvl5pPr lvl="4" rtl="0" algn="ctr">
              <a:spcBef>
                <a:spcPts val="0"/>
              </a:spcBef>
              <a:spcAft>
                <a:spcPts val="0"/>
              </a:spcAft>
              <a:buClr>
                <a:schemeClr val="dk1"/>
              </a:buClr>
              <a:buSzPts val="2200"/>
              <a:buNone/>
              <a:defRPr sz="2200">
                <a:solidFill>
                  <a:schemeClr val="dk1"/>
                </a:solidFill>
              </a:defRPr>
            </a:lvl5pPr>
            <a:lvl6pPr lvl="5" rtl="0" algn="ctr">
              <a:spcBef>
                <a:spcPts val="0"/>
              </a:spcBef>
              <a:spcAft>
                <a:spcPts val="0"/>
              </a:spcAft>
              <a:buClr>
                <a:schemeClr val="dk1"/>
              </a:buClr>
              <a:buSzPts val="2200"/>
              <a:buNone/>
              <a:defRPr sz="2200">
                <a:solidFill>
                  <a:schemeClr val="dk1"/>
                </a:solidFill>
              </a:defRPr>
            </a:lvl6pPr>
            <a:lvl7pPr lvl="6" rtl="0" algn="ctr">
              <a:spcBef>
                <a:spcPts val="0"/>
              </a:spcBef>
              <a:spcAft>
                <a:spcPts val="0"/>
              </a:spcAft>
              <a:buClr>
                <a:schemeClr val="dk1"/>
              </a:buClr>
              <a:buSzPts val="2200"/>
              <a:buNone/>
              <a:defRPr sz="2200">
                <a:solidFill>
                  <a:schemeClr val="dk1"/>
                </a:solidFill>
              </a:defRPr>
            </a:lvl7pPr>
            <a:lvl8pPr lvl="7" rtl="0" algn="ctr">
              <a:spcBef>
                <a:spcPts val="0"/>
              </a:spcBef>
              <a:spcAft>
                <a:spcPts val="0"/>
              </a:spcAft>
              <a:buClr>
                <a:schemeClr val="dk1"/>
              </a:buClr>
              <a:buSzPts val="2200"/>
              <a:buNone/>
              <a:defRPr sz="2200">
                <a:solidFill>
                  <a:schemeClr val="dk1"/>
                </a:solidFill>
              </a:defRPr>
            </a:lvl8pPr>
            <a:lvl9pPr lvl="8" rtl="0" algn="ctr">
              <a:spcBef>
                <a:spcPts val="0"/>
              </a:spcBef>
              <a:spcAft>
                <a:spcPts val="0"/>
              </a:spcAft>
              <a:buClr>
                <a:schemeClr val="dk1"/>
              </a:buClr>
              <a:buSzPts val="2200"/>
              <a:buNone/>
              <a:defRPr sz="2200">
                <a:solidFill>
                  <a:schemeClr val="dk1"/>
                </a:solidFill>
              </a:defRPr>
            </a:lvl9pPr>
          </a:lstStyle>
          <a:p/>
        </p:txBody>
      </p:sp>
      <p:sp>
        <p:nvSpPr>
          <p:cNvPr id="125" name="Google Shape;125;p15"/>
          <p:cNvSpPr txBox="1"/>
          <p:nvPr>
            <p:ph idx="1" type="subTitle"/>
          </p:nvPr>
        </p:nvSpPr>
        <p:spPr>
          <a:xfrm>
            <a:off x="4812200" y="1253975"/>
            <a:ext cx="3609600" cy="2049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24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26" name="Google Shape;126;p15"/>
          <p:cNvSpPr/>
          <p:nvPr>
            <p:ph idx="2" type="pic"/>
          </p:nvPr>
        </p:nvSpPr>
        <p:spPr>
          <a:xfrm>
            <a:off x="722375" y="687600"/>
            <a:ext cx="3218700" cy="3768300"/>
          </a:xfrm>
          <a:prstGeom prst="rect">
            <a:avLst/>
          </a:prstGeom>
          <a:noFill/>
          <a:ln>
            <a:noFill/>
          </a:ln>
        </p:spPr>
      </p:sp>
      <p:cxnSp>
        <p:nvCxnSpPr>
          <p:cNvPr id="127" name="Google Shape;127;p15"/>
          <p:cNvCxnSpPr/>
          <p:nvPr/>
        </p:nvCxnSpPr>
        <p:spPr>
          <a:xfrm>
            <a:off x="298475" y="-5325"/>
            <a:ext cx="0" cy="5228700"/>
          </a:xfrm>
          <a:prstGeom prst="straightConnector1">
            <a:avLst/>
          </a:prstGeom>
          <a:noFill/>
          <a:ln cap="flat" cmpd="sng" w="9525">
            <a:solidFill>
              <a:schemeClr val="dk1"/>
            </a:solidFill>
            <a:prstDash val="solid"/>
            <a:round/>
            <a:headEnd len="med" w="med" type="none"/>
            <a:tailEnd len="med" w="med" type="none"/>
          </a:ln>
        </p:spPr>
      </p:cxnSp>
      <p:grpSp>
        <p:nvGrpSpPr>
          <p:cNvPr id="128" name="Google Shape;128;p15"/>
          <p:cNvGrpSpPr/>
          <p:nvPr/>
        </p:nvGrpSpPr>
        <p:grpSpPr>
          <a:xfrm>
            <a:off x="290925" y="-5325"/>
            <a:ext cx="9030300" cy="5228700"/>
            <a:chOff x="290925" y="-5325"/>
            <a:chExt cx="9030300" cy="5228700"/>
          </a:xfrm>
        </p:grpSpPr>
        <p:sp>
          <p:nvSpPr>
            <p:cNvPr id="129" name="Google Shape;129;p15"/>
            <p:cNvSpPr/>
            <p:nvPr/>
          </p:nvSpPr>
          <p:spPr>
            <a:xfrm>
              <a:off x="8702693"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 name="Google Shape;130;p15"/>
            <p:cNvGrpSpPr/>
            <p:nvPr/>
          </p:nvGrpSpPr>
          <p:grpSpPr>
            <a:xfrm>
              <a:off x="290925" y="-5325"/>
              <a:ext cx="9030300" cy="5228700"/>
              <a:chOff x="290925" y="-5325"/>
              <a:chExt cx="9030300" cy="5228700"/>
            </a:xfrm>
          </p:grpSpPr>
          <p:grpSp>
            <p:nvGrpSpPr>
              <p:cNvPr id="131" name="Google Shape;131;p15"/>
              <p:cNvGrpSpPr/>
              <p:nvPr/>
            </p:nvGrpSpPr>
            <p:grpSpPr>
              <a:xfrm>
                <a:off x="290925" y="0"/>
                <a:ext cx="9030300" cy="5143500"/>
                <a:chOff x="290925" y="0"/>
                <a:chExt cx="9030300" cy="5143500"/>
              </a:xfrm>
            </p:grpSpPr>
            <p:cxnSp>
              <p:nvCxnSpPr>
                <p:cNvPr id="132" name="Google Shape;132;p15"/>
                <p:cNvCxnSpPr/>
                <p:nvPr/>
              </p:nvCxnSpPr>
              <p:spPr>
                <a:xfrm>
                  <a:off x="290925" y="310471"/>
                  <a:ext cx="9030300" cy="0"/>
                </a:xfrm>
                <a:prstGeom prst="straightConnector1">
                  <a:avLst/>
                </a:prstGeom>
                <a:noFill/>
                <a:ln cap="flat" cmpd="sng" w="9525">
                  <a:solidFill>
                    <a:schemeClr val="dk1"/>
                  </a:solidFill>
                  <a:prstDash val="solid"/>
                  <a:round/>
                  <a:headEnd len="med" w="med" type="none"/>
                  <a:tailEnd len="med" w="med" type="none"/>
                </a:ln>
              </p:spPr>
            </p:cxnSp>
            <p:cxnSp>
              <p:nvCxnSpPr>
                <p:cNvPr id="133" name="Google Shape;133;p15"/>
                <p:cNvCxnSpPr/>
                <p:nvPr/>
              </p:nvCxnSpPr>
              <p:spPr>
                <a:xfrm>
                  <a:off x="8861325" y="0"/>
                  <a:ext cx="0" cy="5143500"/>
                </a:xfrm>
                <a:prstGeom prst="straightConnector1">
                  <a:avLst/>
                </a:prstGeom>
                <a:noFill/>
                <a:ln cap="flat" cmpd="sng" w="9525">
                  <a:solidFill>
                    <a:schemeClr val="dk1"/>
                  </a:solidFill>
                  <a:prstDash val="solid"/>
                  <a:round/>
                  <a:headEnd len="med" w="med" type="none"/>
                  <a:tailEnd len="med" w="med" type="none"/>
                </a:ln>
              </p:spPr>
            </p:cxnSp>
          </p:grpSp>
          <p:cxnSp>
            <p:nvCxnSpPr>
              <p:cNvPr id="134" name="Google Shape;134;p15"/>
              <p:cNvCxnSpPr/>
              <p:nvPr/>
            </p:nvCxnSpPr>
            <p:spPr>
              <a:xfrm>
                <a:off x="298475" y="-5325"/>
                <a:ext cx="0" cy="5228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35" name="Shape 135"/>
        <p:cNvGrpSpPr/>
        <p:nvPr/>
      </p:nvGrpSpPr>
      <p:grpSpPr>
        <a:xfrm>
          <a:off x="0" y="0"/>
          <a:ext cx="0" cy="0"/>
          <a:chOff x="0" y="0"/>
          <a:chExt cx="0" cy="0"/>
        </a:xfrm>
      </p:grpSpPr>
      <p:sp>
        <p:nvSpPr>
          <p:cNvPr id="136" name="Google Shape;136;p16"/>
          <p:cNvSpPr txBox="1"/>
          <p:nvPr>
            <p:ph type="title"/>
          </p:nvPr>
        </p:nvSpPr>
        <p:spPr>
          <a:xfrm>
            <a:off x="722375" y="539500"/>
            <a:ext cx="43986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37" name="Google Shape;137;p16"/>
          <p:cNvSpPr txBox="1"/>
          <p:nvPr>
            <p:ph idx="1" type="subTitle"/>
          </p:nvPr>
        </p:nvSpPr>
        <p:spPr>
          <a:xfrm>
            <a:off x="722375" y="2999525"/>
            <a:ext cx="1926600" cy="1292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38" name="Google Shape;138;p16"/>
          <p:cNvSpPr/>
          <p:nvPr>
            <p:ph idx="2" type="pic"/>
          </p:nvPr>
        </p:nvSpPr>
        <p:spPr>
          <a:xfrm>
            <a:off x="722375" y="1204475"/>
            <a:ext cx="4398600" cy="1540500"/>
          </a:xfrm>
          <a:prstGeom prst="rect">
            <a:avLst/>
          </a:prstGeom>
          <a:noFill/>
          <a:ln>
            <a:noFill/>
          </a:ln>
        </p:spPr>
      </p:sp>
      <p:sp>
        <p:nvSpPr>
          <p:cNvPr id="139" name="Google Shape;139;p16"/>
          <p:cNvSpPr/>
          <p:nvPr>
            <p:ph idx="3" type="pic"/>
          </p:nvPr>
        </p:nvSpPr>
        <p:spPr>
          <a:xfrm>
            <a:off x="2736375" y="2835700"/>
            <a:ext cx="2384700" cy="1620000"/>
          </a:xfrm>
          <a:prstGeom prst="rect">
            <a:avLst/>
          </a:prstGeom>
          <a:noFill/>
          <a:ln>
            <a:noFill/>
          </a:ln>
        </p:spPr>
      </p:sp>
      <p:sp>
        <p:nvSpPr>
          <p:cNvPr id="140" name="Google Shape;140;p16"/>
          <p:cNvSpPr/>
          <p:nvPr>
            <p:ph idx="4" type="pic"/>
          </p:nvPr>
        </p:nvSpPr>
        <p:spPr>
          <a:xfrm>
            <a:off x="5202925" y="687600"/>
            <a:ext cx="3218700" cy="3768300"/>
          </a:xfrm>
          <a:prstGeom prst="rect">
            <a:avLst/>
          </a:prstGeom>
          <a:noFill/>
          <a:ln>
            <a:noFill/>
          </a:ln>
        </p:spPr>
      </p:sp>
      <p:grpSp>
        <p:nvGrpSpPr>
          <p:cNvPr id="141" name="Google Shape;141;p16"/>
          <p:cNvGrpSpPr/>
          <p:nvPr/>
        </p:nvGrpSpPr>
        <p:grpSpPr>
          <a:xfrm>
            <a:off x="290925" y="0"/>
            <a:ext cx="9030300" cy="5143500"/>
            <a:chOff x="290925" y="0"/>
            <a:chExt cx="9030300" cy="5143500"/>
          </a:xfrm>
        </p:grpSpPr>
        <p:sp>
          <p:nvSpPr>
            <p:cNvPr id="142" name="Google Shape;142;p16"/>
            <p:cNvSpPr/>
            <p:nvPr/>
          </p:nvSpPr>
          <p:spPr>
            <a:xfrm>
              <a:off x="8702693"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 name="Google Shape;143;p16"/>
            <p:cNvGrpSpPr/>
            <p:nvPr/>
          </p:nvGrpSpPr>
          <p:grpSpPr>
            <a:xfrm>
              <a:off x="290925" y="0"/>
              <a:ext cx="9030300" cy="5143500"/>
              <a:chOff x="290925" y="0"/>
              <a:chExt cx="9030300" cy="5143500"/>
            </a:xfrm>
          </p:grpSpPr>
          <p:cxnSp>
            <p:nvCxnSpPr>
              <p:cNvPr id="144" name="Google Shape;144;p16"/>
              <p:cNvCxnSpPr/>
              <p:nvPr/>
            </p:nvCxnSpPr>
            <p:spPr>
              <a:xfrm>
                <a:off x="290925" y="310471"/>
                <a:ext cx="9030300" cy="0"/>
              </a:xfrm>
              <a:prstGeom prst="straightConnector1">
                <a:avLst/>
              </a:prstGeom>
              <a:noFill/>
              <a:ln cap="flat" cmpd="sng" w="9525">
                <a:solidFill>
                  <a:schemeClr val="dk1"/>
                </a:solidFill>
                <a:prstDash val="solid"/>
                <a:round/>
                <a:headEnd len="med" w="med" type="none"/>
                <a:tailEnd len="med" w="med" type="none"/>
              </a:ln>
            </p:spPr>
          </p:cxnSp>
          <p:cxnSp>
            <p:nvCxnSpPr>
              <p:cNvPr id="145" name="Google Shape;145;p16"/>
              <p:cNvCxnSpPr/>
              <p:nvPr/>
            </p:nvCxnSpPr>
            <p:spPr>
              <a:xfrm>
                <a:off x="8861325" y="0"/>
                <a:ext cx="0" cy="51435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46" name="Shape 146"/>
        <p:cNvGrpSpPr/>
        <p:nvPr/>
      </p:nvGrpSpPr>
      <p:grpSpPr>
        <a:xfrm>
          <a:off x="0" y="0"/>
          <a:ext cx="0" cy="0"/>
          <a:chOff x="0" y="0"/>
          <a:chExt cx="0" cy="0"/>
        </a:xfrm>
      </p:grpSpPr>
      <p:sp>
        <p:nvSpPr>
          <p:cNvPr id="147" name="Google Shape;147;p1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8" name="Google Shape;148;p17"/>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49" name="Google Shape;149;p17"/>
          <p:cNvGrpSpPr/>
          <p:nvPr/>
        </p:nvGrpSpPr>
        <p:grpSpPr>
          <a:xfrm>
            <a:off x="308400" y="0"/>
            <a:ext cx="8527200" cy="5143500"/>
            <a:chOff x="722375" y="0"/>
            <a:chExt cx="8527200" cy="5143500"/>
          </a:xfrm>
        </p:grpSpPr>
        <p:cxnSp>
          <p:nvCxnSpPr>
            <p:cNvPr id="150" name="Google Shape;150;p17"/>
            <p:cNvCxnSpPr/>
            <p:nvPr/>
          </p:nvCxnSpPr>
          <p:spPr>
            <a:xfrm>
              <a:off x="722375" y="298225"/>
              <a:ext cx="8527200" cy="0"/>
            </a:xfrm>
            <a:prstGeom prst="straightConnector1">
              <a:avLst/>
            </a:prstGeom>
            <a:noFill/>
            <a:ln cap="flat" cmpd="sng" w="9525">
              <a:solidFill>
                <a:schemeClr val="dk1"/>
              </a:solidFill>
              <a:prstDash val="solid"/>
              <a:round/>
              <a:headEnd len="med" w="med" type="none"/>
              <a:tailEnd len="med" w="med" type="none"/>
            </a:ln>
          </p:spPr>
        </p:cxnSp>
        <p:cxnSp>
          <p:nvCxnSpPr>
            <p:cNvPr id="151" name="Google Shape;151;p17"/>
            <p:cNvCxnSpPr/>
            <p:nvPr/>
          </p:nvCxnSpPr>
          <p:spPr>
            <a:xfrm>
              <a:off x="722375" y="0"/>
              <a:ext cx="0" cy="5143500"/>
            </a:xfrm>
            <a:prstGeom prst="straightConnector1">
              <a:avLst/>
            </a:prstGeom>
            <a:noFill/>
            <a:ln cap="flat" cmpd="sng" w="9525">
              <a:solidFill>
                <a:schemeClr val="dk1"/>
              </a:solidFill>
              <a:prstDash val="solid"/>
              <a:round/>
              <a:headEnd len="med" w="med" type="none"/>
              <a:tailEnd len="med" w="med" type="none"/>
            </a:ln>
          </p:spPr>
        </p:cxnSp>
        <p:sp>
          <p:nvSpPr>
            <p:cNvPr id="152" name="Google Shape;152;p17"/>
            <p:cNvSpPr/>
            <p:nvPr/>
          </p:nvSpPr>
          <p:spPr>
            <a:xfrm>
              <a:off x="8272975" y="149575"/>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53" name="Shape 153"/>
        <p:cNvGrpSpPr/>
        <p:nvPr/>
      </p:nvGrpSpPr>
      <p:grpSpPr>
        <a:xfrm>
          <a:off x="0" y="0"/>
          <a:ext cx="0" cy="0"/>
          <a:chOff x="0" y="0"/>
          <a:chExt cx="0" cy="0"/>
        </a:xfrm>
      </p:grpSpPr>
      <p:sp>
        <p:nvSpPr>
          <p:cNvPr id="154" name="Google Shape;154;p1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55" name="Google Shape;155;p18"/>
          <p:cNvSpPr txBox="1"/>
          <p:nvPr>
            <p:ph idx="1" type="subTitle"/>
          </p:nvPr>
        </p:nvSpPr>
        <p:spPr>
          <a:xfrm>
            <a:off x="722375" y="2913551"/>
            <a:ext cx="2492700" cy="1220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6" name="Google Shape;156;p18"/>
          <p:cNvSpPr txBox="1"/>
          <p:nvPr>
            <p:ph idx="2" type="subTitle"/>
          </p:nvPr>
        </p:nvSpPr>
        <p:spPr>
          <a:xfrm>
            <a:off x="3325688" y="2913551"/>
            <a:ext cx="2492700" cy="1220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7" name="Google Shape;157;p18"/>
          <p:cNvSpPr txBox="1"/>
          <p:nvPr>
            <p:ph idx="3" type="subTitle"/>
          </p:nvPr>
        </p:nvSpPr>
        <p:spPr>
          <a:xfrm>
            <a:off x="5929001" y="2913551"/>
            <a:ext cx="2492700" cy="1220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8" name="Google Shape;158;p18"/>
          <p:cNvSpPr txBox="1"/>
          <p:nvPr>
            <p:ph idx="4" type="subTitle"/>
          </p:nvPr>
        </p:nvSpPr>
        <p:spPr>
          <a:xfrm>
            <a:off x="722375" y="2588050"/>
            <a:ext cx="2492700" cy="414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59" name="Google Shape;159;p18"/>
          <p:cNvSpPr txBox="1"/>
          <p:nvPr>
            <p:ph idx="5" type="subTitle"/>
          </p:nvPr>
        </p:nvSpPr>
        <p:spPr>
          <a:xfrm>
            <a:off x="3325688" y="2588050"/>
            <a:ext cx="2492700" cy="414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60" name="Google Shape;160;p18"/>
          <p:cNvSpPr txBox="1"/>
          <p:nvPr>
            <p:ph idx="6" type="subTitle"/>
          </p:nvPr>
        </p:nvSpPr>
        <p:spPr>
          <a:xfrm>
            <a:off x="5929001" y="2588050"/>
            <a:ext cx="2492700" cy="414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grpSp>
        <p:nvGrpSpPr>
          <p:cNvPr id="161" name="Google Shape;161;p18"/>
          <p:cNvGrpSpPr/>
          <p:nvPr/>
        </p:nvGrpSpPr>
        <p:grpSpPr>
          <a:xfrm>
            <a:off x="290925" y="-5325"/>
            <a:ext cx="9030300" cy="5228700"/>
            <a:chOff x="290925" y="-5325"/>
            <a:chExt cx="9030300" cy="5228700"/>
          </a:xfrm>
        </p:grpSpPr>
        <p:sp>
          <p:nvSpPr>
            <p:cNvPr id="162" name="Google Shape;162;p18"/>
            <p:cNvSpPr/>
            <p:nvPr/>
          </p:nvSpPr>
          <p:spPr>
            <a:xfrm>
              <a:off x="8702693"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18"/>
            <p:cNvGrpSpPr/>
            <p:nvPr/>
          </p:nvGrpSpPr>
          <p:grpSpPr>
            <a:xfrm>
              <a:off x="290925" y="-5325"/>
              <a:ext cx="9030300" cy="5228700"/>
              <a:chOff x="290925" y="-5325"/>
              <a:chExt cx="9030300" cy="5228700"/>
            </a:xfrm>
          </p:grpSpPr>
          <p:grpSp>
            <p:nvGrpSpPr>
              <p:cNvPr id="164" name="Google Shape;164;p18"/>
              <p:cNvGrpSpPr/>
              <p:nvPr/>
            </p:nvGrpSpPr>
            <p:grpSpPr>
              <a:xfrm>
                <a:off x="290925" y="0"/>
                <a:ext cx="9030300" cy="5143500"/>
                <a:chOff x="290925" y="0"/>
                <a:chExt cx="9030300" cy="5143500"/>
              </a:xfrm>
            </p:grpSpPr>
            <p:cxnSp>
              <p:nvCxnSpPr>
                <p:cNvPr id="165" name="Google Shape;165;p18"/>
                <p:cNvCxnSpPr/>
                <p:nvPr/>
              </p:nvCxnSpPr>
              <p:spPr>
                <a:xfrm>
                  <a:off x="290925" y="310471"/>
                  <a:ext cx="9030300" cy="0"/>
                </a:xfrm>
                <a:prstGeom prst="straightConnector1">
                  <a:avLst/>
                </a:prstGeom>
                <a:noFill/>
                <a:ln cap="flat" cmpd="sng" w="9525">
                  <a:solidFill>
                    <a:schemeClr val="dk1"/>
                  </a:solidFill>
                  <a:prstDash val="solid"/>
                  <a:round/>
                  <a:headEnd len="med" w="med" type="none"/>
                  <a:tailEnd len="med" w="med" type="none"/>
                </a:ln>
              </p:spPr>
            </p:cxnSp>
            <p:cxnSp>
              <p:nvCxnSpPr>
                <p:cNvPr id="166" name="Google Shape;166;p18"/>
                <p:cNvCxnSpPr/>
                <p:nvPr/>
              </p:nvCxnSpPr>
              <p:spPr>
                <a:xfrm>
                  <a:off x="8861325" y="0"/>
                  <a:ext cx="0" cy="5143500"/>
                </a:xfrm>
                <a:prstGeom prst="straightConnector1">
                  <a:avLst/>
                </a:prstGeom>
                <a:noFill/>
                <a:ln cap="flat" cmpd="sng" w="9525">
                  <a:solidFill>
                    <a:schemeClr val="dk1"/>
                  </a:solidFill>
                  <a:prstDash val="solid"/>
                  <a:round/>
                  <a:headEnd len="med" w="med" type="none"/>
                  <a:tailEnd len="med" w="med" type="none"/>
                </a:ln>
              </p:spPr>
            </p:cxnSp>
          </p:grpSp>
          <p:cxnSp>
            <p:nvCxnSpPr>
              <p:cNvPr id="167" name="Google Shape;167;p18"/>
              <p:cNvCxnSpPr/>
              <p:nvPr/>
            </p:nvCxnSpPr>
            <p:spPr>
              <a:xfrm>
                <a:off x="298475" y="-5325"/>
                <a:ext cx="0" cy="5228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168" name="Shape 168"/>
        <p:cNvGrpSpPr/>
        <p:nvPr/>
      </p:nvGrpSpPr>
      <p:grpSpPr>
        <a:xfrm>
          <a:off x="0" y="0"/>
          <a:ext cx="0" cy="0"/>
          <a:chOff x="0" y="0"/>
          <a:chExt cx="0" cy="0"/>
        </a:xfrm>
      </p:grpSpPr>
      <p:sp>
        <p:nvSpPr>
          <p:cNvPr id="169" name="Google Shape;169;p1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70" name="Google Shape;170;p19"/>
          <p:cNvSpPr txBox="1"/>
          <p:nvPr>
            <p:ph idx="1" type="subTitle"/>
          </p:nvPr>
        </p:nvSpPr>
        <p:spPr>
          <a:xfrm>
            <a:off x="1455413" y="1734275"/>
            <a:ext cx="2929200" cy="894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71" name="Google Shape;171;p19"/>
          <p:cNvSpPr txBox="1"/>
          <p:nvPr>
            <p:ph idx="2" type="subTitle"/>
          </p:nvPr>
        </p:nvSpPr>
        <p:spPr>
          <a:xfrm>
            <a:off x="5370134" y="1734275"/>
            <a:ext cx="2929200" cy="894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72" name="Google Shape;172;p19"/>
          <p:cNvSpPr txBox="1"/>
          <p:nvPr>
            <p:ph idx="3" type="subTitle"/>
          </p:nvPr>
        </p:nvSpPr>
        <p:spPr>
          <a:xfrm>
            <a:off x="1455414" y="1408775"/>
            <a:ext cx="29292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73" name="Google Shape;173;p19"/>
          <p:cNvSpPr txBox="1"/>
          <p:nvPr>
            <p:ph idx="4" type="subTitle"/>
          </p:nvPr>
        </p:nvSpPr>
        <p:spPr>
          <a:xfrm>
            <a:off x="5370132" y="1408775"/>
            <a:ext cx="29292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74" name="Google Shape;174;p19"/>
          <p:cNvSpPr txBox="1"/>
          <p:nvPr>
            <p:ph idx="5" type="subTitle"/>
          </p:nvPr>
        </p:nvSpPr>
        <p:spPr>
          <a:xfrm>
            <a:off x="1455413" y="3459500"/>
            <a:ext cx="2929200" cy="894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75" name="Google Shape;175;p19"/>
          <p:cNvSpPr txBox="1"/>
          <p:nvPr>
            <p:ph idx="6" type="subTitle"/>
          </p:nvPr>
        </p:nvSpPr>
        <p:spPr>
          <a:xfrm>
            <a:off x="5370134" y="3459500"/>
            <a:ext cx="2929200" cy="894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76" name="Google Shape;176;p19"/>
          <p:cNvSpPr txBox="1"/>
          <p:nvPr>
            <p:ph idx="7" type="subTitle"/>
          </p:nvPr>
        </p:nvSpPr>
        <p:spPr>
          <a:xfrm>
            <a:off x="1455414" y="3134000"/>
            <a:ext cx="29292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77" name="Google Shape;177;p19"/>
          <p:cNvSpPr txBox="1"/>
          <p:nvPr>
            <p:ph idx="8" type="subTitle"/>
          </p:nvPr>
        </p:nvSpPr>
        <p:spPr>
          <a:xfrm>
            <a:off x="5370132" y="3134000"/>
            <a:ext cx="29292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grpSp>
        <p:nvGrpSpPr>
          <p:cNvPr id="178" name="Google Shape;178;p19"/>
          <p:cNvGrpSpPr/>
          <p:nvPr/>
        </p:nvGrpSpPr>
        <p:grpSpPr>
          <a:xfrm>
            <a:off x="-211279" y="0"/>
            <a:ext cx="9042629" cy="5143500"/>
            <a:chOff x="-211279" y="0"/>
            <a:chExt cx="9042629" cy="5143500"/>
          </a:xfrm>
        </p:grpSpPr>
        <p:grpSp>
          <p:nvGrpSpPr>
            <p:cNvPr id="179" name="Google Shape;179;p19"/>
            <p:cNvGrpSpPr/>
            <p:nvPr/>
          </p:nvGrpSpPr>
          <p:grpSpPr>
            <a:xfrm>
              <a:off x="-211279" y="0"/>
              <a:ext cx="9041100" cy="5143500"/>
              <a:chOff x="-211279" y="0"/>
              <a:chExt cx="9041100" cy="5143500"/>
            </a:xfrm>
          </p:grpSpPr>
          <p:cxnSp>
            <p:nvCxnSpPr>
              <p:cNvPr id="180" name="Google Shape;180;p19"/>
              <p:cNvCxnSpPr/>
              <p:nvPr/>
            </p:nvCxnSpPr>
            <p:spPr>
              <a:xfrm>
                <a:off x="-211279" y="308500"/>
                <a:ext cx="9041100" cy="0"/>
              </a:xfrm>
              <a:prstGeom prst="straightConnector1">
                <a:avLst/>
              </a:prstGeom>
              <a:noFill/>
              <a:ln cap="flat" cmpd="sng" w="9525">
                <a:solidFill>
                  <a:schemeClr val="dk1"/>
                </a:solidFill>
                <a:prstDash val="solid"/>
                <a:round/>
                <a:headEnd len="med" w="med" type="none"/>
                <a:tailEnd len="med" w="med" type="none"/>
              </a:ln>
            </p:spPr>
          </p:cxnSp>
          <p:cxnSp>
            <p:nvCxnSpPr>
              <p:cNvPr id="181" name="Google Shape;181;p19"/>
              <p:cNvCxnSpPr/>
              <p:nvPr/>
            </p:nvCxnSpPr>
            <p:spPr>
              <a:xfrm>
                <a:off x="292650" y="0"/>
                <a:ext cx="0" cy="5143500"/>
              </a:xfrm>
              <a:prstGeom prst="straightConnector1">
                <a:avLst/>
              </a:prstGeom>
              <a:noFill/>
              <a:ln cap="flat" cmpd="sng" w="9525">
                <a:solidFill>
                  <a:schemeClr val="dk1"/>
                </a:solidFill>
                <a:prstDash val="solid"/>
                <a:round/>
                <a:headEnd len="med" w="med" type="none"/>
                <a:tailEnd len="med" w="med" type="none"/>
              </a:ln>
            </p:spPr>
          </p:cxnSp>
          <p:sp>
            <p:nvSpPr>
              <p:cNvPr id="182" name="Google Shape;182;p19"/>
              <p:cNvSpPr/>
              <p:nvPr/>
            </p:nvSpPr>
            <p:spPr>
              <a:xfrm>
                <a:off x="144000"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3" name="Google Shape;183;p19"/>
            <p:cNvCxnSpPr/>
            <p:nvPr/>
          </p:nvCxnSpPr>
          <p:spPr>
            <a:xfrm>
              <a:off x="8831350" y="0"/>
              <a:ext cx="0" cy="51435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184" name="Shape 184"/>
        <p:cNvGrpSpPr/>
        <p:nvPr/>
      </p:nvGrpSpPr>
      <p:grpSpPr>
        <a:xfrm>
          <a:off x="0" y="0"/>
          <a:ext cx="0" cy="0"/>
          <a:chOff x="0" y="0"/>
          <a:chExt cx="0" cy="0"/>
        </a:xfrm>
      </p:grpSpPr>
      <p:sp>
        <p:nvSpPr>
          <p:cNvPr id="185" name="Google Shape;185;p2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86" name="Google Shape;186;p20"/>
          <p:cNvSpPr txBox="1"/>
          <p:nvPr>
            <p:ph idx="1" type="subTitle"/>
          </p:nvPr>
        </p:nvSpPr>
        <p:spPr>
          <a:xfrm>
            <a:off x="722375" y="3567500"/>
            <a:ext cx="24927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7" name="Google Shape;187;p20"/>
          <p:cNvSpPr txBox="1"/>
          <p:nvPr>
            <p:ph idx="2" type="subTitle"/>
          </p:nvPr>
        </p:nvSpPr>
        <p:spPr>
          <a:xfrm>
            <a:off x="3325688" y="3567500"/>
            <a:ext cx="24927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8" name="Google Shape;188;p20"/>
          <p:cNvSpPr txBox="1"/>
          <p:nvPr>
            <p:ph idx="3" type="subTitle"/>
          </p:nvPr>
        </p:nvSpPr>
        <p:spPr>
          <a:xfrm>
            <a:off x="5929000" y="3567500"/>
            <a:ext cx="24927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89" name="Google Shape;189;p20"/>
          <p:cNvSpPr txBox="1"/>
          <p:nvPr>
            <p:ph idx="4" type="subTitle"/>
          </p:nvPr>
        </p:nvSpPr>
        <p:spPr>
          <a:xfrm>
            <a:off x="722375" y="3242000"/>
            <a:ext cx="24927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90" name="Google Shape;190;p20"/>
          <p:cNvSpPr txBox="1"/>
          <p:nvPr>
            <p:ph idx="5" type="subTitle"/>
          </p:nvPr>
        </p:nvSpPr>
        <p:spPr>
          <a:xfrm>
            <a:off x="3325688" y="3242000"/>
            <a:ext cx="24927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91" name="Google Shape;191;p20"/>
          <p:cNvSpPr txBox="1"/>
          <p:nvPr>
            <p:ph idx="6" type="subTitle"/>
          </p:nvPr>
        </p:nvSpPr>
        <p:spPr>
          <a:xfrm>
            <a:off x="5929001" y="3242000"/>
            <a:ext cx="24927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92" name="Google Shape;192;p20"/>
          <p:cNvSpPr txBox="1"/>
          <p:nvPr>
            <p:ph idx="7" type="subTitle"/>
          </p:nvPr>
        </p:nvSpPr>
        <p:spPr>
          <a:xfrm>
            <a:off x="722375" y="1783425"/>
            <a:ext cx="24927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93" name="Google Shape;193;p20"/>
          <p:cNvSpPr txBox="1"/>
          <p:nvPr>
            <p:ph idx="8" type="subTitle"/>
          </p:nvPr>
        </p:nvSpPr>
        <p:spPr>
          <a:xfrm>
            <a:off x="3325688" y="1783425"/>
            <a:ext cx="24927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94" name="Google Shape;194;p20"/>
          <p:cNvSpPr txBox="1"/>
          <p:nvPr>
            <p:ph idx="9" type="subTitle"/>
          </p:nvPr>
        </p:nvSpPr>
        <p:spPr>
          <a:xfrm>
            <a:off x="5929000" y="1783425"/>
            <a:ext cx="24927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95" name="Google Shape;195;p20"/>
          <p:cNvSpPr txBox="1"/>
          <p:nvPr>
            <p:ph idx="13" type="subTitle"/>
          </p:nvPr>
        </p:nvSpPr>
        <p:spPr>
          <a:xfrm>
            <a:off x="722375" y="1457925"/>
            <a:ext cx="24927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96" name="Google Shape;196;p20"/>
          <p:cNvSpPr txBox="1"/>
          <p:nvPr>
            <p:ph idx="14" type="subTitle"/>
          </p:nvPr>
        </p:nvSpPr>
        <p:spPr>
          <a:xfrm>
            <a:off x="3325688" y="1457925"/>
            <a:ext cx="24927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sp>
        <p:nvSpPr>
          <p:cNvPr id="197" name="Google Shape;197;p20"/>
          <p:cNvSpPr txBox="1"/>
          <p:nvPr>
            <p:ph idx="15" type="subTitle"/>
          </p:nvPr>
        </p:nvSpPr>
        <p:spPr>
          <a:xfrm>
            <a:off x="5929001" y="1457925"/>
            <a:ext cx="2492700" cy="414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2000"/>
              <a:buFont typeface="Didact Gothic"/>
              <a:buNone/>
              <a:defRPr b="1" sz="2000">
                <a:latin typeface="Didact Gothic"/>
                <a:ea typeface="Didact Gothic"/>
                <a:cs typeface="Didact Gothic"/>
                <a:sym typeface="Didact Gothic"/>
              </a:defRPr>
            </a:lvl2pPr>
            <a:lvl3pPr lvl="2" rtl="0" algn="ctr">
              <a:spcBef>
                <a:spcPts val="0"/>
              </a:spcBef>
              <a:spcAft>
                <a:spcPts val="0"/>
              </a:spcAft>
              <a:buSzPts val="2000"/>
              <a:buFont typeface="Didact Gothic"/>
              <a:buNone/>
              <a:defRPr b="1" sz="2000">
                <a:latin typeface="Didact Gothic"/>
                <a:ea typeface="Didact Gothic"/>
                <a:cs typeface="Didact Gothic"/>
                <a:sym typeface="Didact Gothic"/>
              </a:defRPr>
            </a:lvl3pPr>
            <a:lvl4pPr lvl="3" rtl="0" algn="ctr">
              <a:spcBef>
                <a:spcPts val="0"/>
              </a:spcBef>
              <a:spcAft>
                <a:spcPts val="0"/>
              </a:spcAft>
              <a:buSzPts val="2000"/>
              <a:buFont typeface="Didact Gothic"/>
              <a:buNone/>
              <a:defRPr b="1" sz="2000">
                <a:latin typeface="Didact Gothic"/>
                <a:ea typeface="Didact Gothic"/>
                <a:cs typeface="Didact Gothic"/>
                <a:sym typeface="Didact Gothic"/>
              </a:defRPr>
            </a:lvl4pPr>
            <a:lvl5pPr lvl="4" rtl="0" algn="ctr">
              <a:spcBef>
                <a:spcPts val="0"/>
              </a:spcBef>
              <a:spcAft>
                <a:spcPts val="0"/>
              </a:spcAft>
              <a:buSzPts val="2000"/>
              <a:buFont typeface="Didact Gothic"/>
              <a:buNone/>
              <a:defRPr b="1" sz="2000">
                <a:latin typeface="Didact Gothic"/>
                <a:ea typeface="Didact Gothic"/>
                <a:cs typeface="Didact Gothic"/>
                <a:sym typeface="Didact Gothic"/>
              </a:defRPr>
            </a:lvl5pPr>
            <a:lvl6pPr lvl="5" rtl="0" algn="ctr">
              <a:spcBef>
                <a:spcPts val="0"/>
              </a:spcBef>
              <a:spcAft>
                <a:spcPts val="0"/>
              </a:spcAft>
              <a:buSzPts val="2000"/>
              <a:buFont typeface="Didact Gothic"/>
              <a:buNone/>
              <a:defRPr b="1" sz="2000">
                <a:latin typeface="Didact Gothic"/>
                <a:ea typeface="Didact Gothic"/>
                <a:cs typeface="Didact Gothic"/>
                <a:sym typeface="Didact Gothic"/>
              </a:defRPr>
            </a:lvl6pPr>
            <a:lvl7pPr lvl="6" rtl="0" algn="ctr">
              <a:spcBef>
                <a:spcPts val="0"/>
              </a:spcBef>
              <a:spcAft>
                <a:spcPts val="0"/>
              </a:spcAft>
              <a:buSzPts val="2000"/>
              <a:buFont typeface="Didact Gothic"/>
              <a:buNone/>
              <a:defRPr b="1" sz="2000">
                <a:latin typeface="Didact Gothic"/>
                <a:ea typeface="Didact Gothic"/>
                <a:cs typeface="Didact Gothic"/>
                <a:sym typeface="Didact Gothic"/>
              </a:defRPr>
            </a:lvl7pPr>
            <a:lvl8pPr lvl="7" rtl="0" algn="ctr">
              <a:spcBef>
                <a:spcPts val="0"/>
              </a:spcBef>
              <a:spcAft>
                <a:spcPts val="0"/>
              </a:spcAft>
              <a:buSzPts val="2000"/>
              <a:buFont typeface="Didact Gothic"/>
              <a:buNone/>
              <a:defRPr b="1" sz="2000">
                <a:latin typeface="Didact Gothic"/>
                <a:ea typeface="Didact Gothic"/>
                <a:cs typeface="Didact Gothic"/>
                <a:sym typeface="Didact Gothic"/>
              </a:defRPr>
            </a:lvl8pPr>
            <a:lvl9pPr lvl="8" rtl="0" algn="ctr">
              <a:spcBef>
                <a:spcPts val="0"/>
              </a:spcBef>
              <a:spcAft>
                <a:spcPts val="0"/>
              </a:spcAft>
              <a:buSzPts val="2000"/>
              <a:buFont typeface="Didact Gothic"/>
              <a:buNone/>
              <a:defRPr b="1" sz="2000">
                <a:latin typeface="Didact Gothic"/>
                <a:ea typeface="Didact Gothic"/>
                <a:cs typeface="Didact Gothic"/>
                <a:sym typeface="Didact Gothic"/>
              </a:defRPr>
            </a:lvl9pPr>
          </a:lstStyle>
          <a:p/>
        </p:txBody>
      </p:sp>
      <p:grpSp>
        <p:nvGrpSpPr>
          <p:cNvPr id="198" name="Google Shape;198;p20"/>
          <p:cNvGrpSpPr/>
          <p:nvPr/>
        </p:nvGrpSpPr>
        <p:grpSpPr>
          <a:xfrm>
            <a:off x="290925" y="-5325"/>
            <a:ext cx="9030300" cy="5228700"/>
            <a:chOff x="290925" y="-5325"/>
            <a:chExt cx="9030300" cy="5228700"/>
          </a:xfrm>
        </p:grpSpPr>
        <p:sp>
          <p:nvSpPr>
            <p:cNvPr id="199" name="Google Shape;199;p20"/>
            <p:cNvSpPr/>
            <p:nvPr/>
          </p:nvSpPr>
          <p:spPr>
            <a:xfrm>
              <a:off x="8702693"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 name="Google Shape;200;p20"/>
            <p:cNvGrpSpPr/>
            <p:nvPr/>
          </p:nvGrpSpPr>
          <p:grpSpPr>
            <a:xfrm>
              <a:off x="290925" y="-5325"/>
              <a:ext cx="9030300" cy="5228700"/>
              <a:chOff x="290925" y="-5325"/>
              <a:chExt cx="9030300" cy="5228700"/>
            </a:xfrm>
          </p:grpSpPr>
          <p:grpSp>
            <p:nvGrpSpPr>
              <p:cNvPr id="201" name="Google Shape;201;p20"/>
              <p:cNvGrpSpPr/>
              <p:nvPr/>
            </p:nvGrpSpPr>
            <p:grpSpPr>
              <a:xfrm>
                <a:off x="290925" y="0"/>
                <a:ext cx="9030300" cy="5143500"/>
                <a:chOff x="290925" y="0"/>
                <a:chExt cx="9030300" cy="5143500"/>
              </a:xfrm>
            </p:grpSpPr>
            <p:cxnSp>
              <p:nvCxnSpPr>
                <p:cNvPr id="202" name="Google Shape;202;p20"/>
                <p:cNvCxnSpPr/>
                <p:nvPr/>
              </p:nvCxnSpPr>
              <p:spPr>
                <a:xfrm>
                  <a:off x="290925" y="310471"/>
                  <a:ext cx="9030300" cy="0"/>
                </a:xfrm>
                <a:prstGeom prst="straightConnector1">
                  <a:avLst/>
                </a:prstGeom>
                <a:noFill/>
                <a:ln cap="flat" cmpd="sng" w="9525">
                  <a:solidFill>
                    <a:schemeClr val="dk1"/>
                  </a:solidFill>
                  <a:prstDash val="solid"/>
                  <a:round/>
                  <a:headEnd len="med" w="med" type="none"/>
                  <a:tailEnd len="med" w="med" type="none"/>
                </a:ln>
              </p:spPr>
            </p:cxnSp>
            <p:cxnSp>
              <p:nvCxnSpPr>
                <p:cNvPr id="203" name="Google Shape;203;p20"/>
                <p:cNvCxnSpPr/>
                <p:nvPr/>
              </p:nvCxnSpPr>
              <p:spPr>
                <a:xfrm>
                  <a:off x="8861325" y="0"/>
                  <a:ext cx="0" cy="5143500"/>
                </a:xfrm>
                <a:prstGeom prst="straightConnector1">
                  <a:avLst/>
                </a:prstGeom>
                <a:noFill/>
                <a:ln cap="flat" cmpd="sng" w="9525">
                  <a:solidFill>
                    <a:schemeClr val="dk1"/>
                  </a:solidFill>
                  <a:prstDash val="solid"/>
                  <a:round/>
                  <a:headEnd len="med" w="med" type="none"/>
                  <a:tailEnd len="med" w="med" type="none"/>
                </a:ln>
              </p:spPr>
            </p:cxnSp>
          </p:grpSp>
          <p:cxnSp>
            <p:nvCxnSpPr>
              <p:cNvPr id="204" name="Google Shape;204;p20"/>
              <p:cNvCxnSpPr/>
              <p:nvPr/>
            </p:nvCxnSpPr>
            <p:spPr>
              <a:xfrm>
                <a:off x="298475" y="-5325"/>
                <a:ext cx="0" cy="5228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4306825" y="2594113"/>
            <a:ext cx="39624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4422550" y="1707594"/>
            <a:ext cx="841800" cy="8418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2000"/>
              <a:buNone/>
              <a:defRPr b="0" sz="4000">
                <a:solidFill>
                  <a:schemeClr val="l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0" name="Google Shape;20;p3"/>
          <p:cNvSpPr/>
          <p:nvPr>
            <p:ph idx="3" type="pic"/>
          </p:nvPr>
        </p:nvSpPr>
        <p:spPr>
          <a:xfrm>
            <a:off x="722375" y="687600"/>
            <a:ext cx="3218700" cy="3768300"/>
          </a:xfrm>
          <a:prstGeom prst="rect">
            <a:avLst/>
          </a:prstGeom>
          <a:noFill/>
          <a:ln>
            <a:noFill/>
          </a:ln>
        </p:spPr>
      </p:sp>
      <p:grpSp>
        <p:nvGrpSpPr>
          <p:cNvPr id="21" name="Google Shape;21;p3"/>
          <p:cNvGrpSpPr/>
          <p:nvPr/>
        </p:nvGrpSpPr>
        <p:grpSpPr>
          <a:xfrm>
            <a:off x="290925" y="-5325"/>
            <a:ext cx="9030300" cy="5228700"/>
            <a:chOff x="290925" y="-5325"/>
            <a:chExt cx="9030300" cy="5228700"/>
          </a:xfrm>
        </p:grpSpPr>
        <p:sp>
          <p:nvSpPr>
            <p:cNvPr id="22" name="Google Shape;22;p3"/>
            <p:cNvSpPr/>
            <p:nvPr/>
          </p:nvSpPr>
          <p:spPr>
            <a:xfrm>
              <a:off x="8702693"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 name="Google Shape;23;p3"/>
            <p:cNvGrpSpPr/>
            <p:nvPr/>
          </p:nvGrpSpPr>
          <p:grpSpPr>
            <a:xfrm>
              <a:off x="290925" y="-5325"/>
              <a:ext cx="9030300" cy="5228700"/>
              <a:chOff x="290925" y="-5325"/>
              <a:chExt cx="9030300" cy="5228700"/>
            </a:xfrm>
          </p:grpSpPr>
          <p:grpSp>
            <p:nvGrpSpPr>
              <p:cNvPr id="24" name="Google Shape;24;p3"/>
              <p:cNvGrpSpPr/>
              <p:nvPr/>
            </p:nvGrpSpPr>
            <p:grpSpPr>
              <a:xfrm>
                <a:off x="290925" y="0"/>
                <a:ext cx="9030300" cy="5143500"/>
                <a:chOff x="290925" y="0"/>
                <a:chExt cx="9030300" cy="5143500"/>
              </a:xfrm>
            </p:grpSpPr>
            <p:cxnSp>
              <p:nvCxnSpPr>
                <p:cNvPr id="25" name="Google Shape;25;p3"/>
                <p:cNvCxnSpPr/>
                <p:nvPr/>
              </p:nvCxnSpPr>
              <p:spPr>
                <a:xfrm>
                  <a:off x="290925" y="310471"/>
                  <a:ext cx="9030300" cy="0"/>
                </a:xfrm>
                <a:prstGeom prst="straightConnector1">
                  <a:avLst/>
                </a:prstGeom>
                <a:noFill/>
                <a:ln cap="flat" cmpd="sng" w="9525">
                  <a:solidFill>
                    <a:schemeClr val="dk1"/>
                  </a:solidFill>
                  <a:prstDash val="solid"/>
                  <a:round/>
                  <a:headEnd len="med" w="med" type="none"/>
                  <a:tailEnd len="med" w="med" type="none"/>
                </a:ln>
              </p:spPr>
            </p:cxnSp>
            <p:cxnSp>
              <p:nvCxnSpPr>
                <p:cNvPr id="26" name="Google Shape;26;p3"/>
                <p:cNvCxnSpPr/>
                <p:nvPr/>
              </p:nvCxnSpPr>
              <p:spPr>
                <a:xfrm>
                  <a:off x="8861325" y="0"/>
                  <a:ext cx="0" cy="5143500"/>
                </a:xfrm>
                <a:prstGeom prst="straightConnector1">
                  <a:avLst/>
                </a:prstGeom>
                <a:noFill/>
                <a:ln cap="flat" cmpd="sng" w="9525">
                  <a:solidFill>
                    <a:schemeClr val="dk1"/>
                  </a:solidFill>
                  <a:prstDash val="solid"/>
                  <a:round/>
                  <a:headEnd len="med" w="med" type="none"/>
                  <a:tailEnd len="med" w="med" type="none"/>
                </a:ln>
              </p:spPr>
            </p:cxnSp>
          </p:grpSp>
          <p:cxnSp>
            <p:nvCxnSpPr>
              <p:cNvPr id="27" name="Google Shape;27;p3"/>
              <p:cNvCxnSpPr/>
              <p:nvPr/>
            </p:nvCxnSpPr>
            <p:spPr>
              <a:xfrm>
                <a:off x="298475" y="-5325"/>
                <a:ext cx="0" cy="5228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205" name="Shape 205"/>
        <p:cNvGrpSpPr/>
        <p:nvPr/>
      </p:nvGrpSpPr>
      <p:grpSpPr>
        <a:xfrm>
          <a:off x="0" y="0"/>
          <a:ext cx="0" cy="0"/>
          <a:chOff x="0" y="0"/>
          <a:chExt cx="0" cy="0"/>
        </a:xfrm>
      </p:grpSpPr>
      <p:sp>
        <p:nvSpPr>
          <p:cNvPr id="206" name="Google Shape;206;p21"/>
          <p:cNvSpPr txBox="1"/>
          <p:nvPr>
            <p:ph idx="1" type="subTitle"/>
          </p:nvPr>
        </p:nvSpPr>
        <p:spPr>
          <a:xfrm>
            <a:off x="1177949" y="1256350"/>
            <a:ext cx="33072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07" name="Google Shape;207;p21"/>
          <p:cNvSpPr txBox="1"/>
          <p:nvPr>
            <p:ph hasCustomPrompt="1" type="title"/>
          </p:nvPr>
        </p:nvSpPr>
        <p:spPr>
          <a:xfrm>
            <a:off x="1178125" y="727450"/>
            <a:ext cx="3307200" cy="5289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6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8" name="Google Shape;208;p21"/>
          <p:cNvSpPr txBox="1"/>
          <p:nvPr>
            <p:ph idx="2" type="subTitle"/>
          </p:nvPr>
        </p:nvSpPr>
        <p:spPr>
          <a:xfrm>
            <a:off x="1177949" y="2656350"/>
            <a:ext cx="33072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09" name="Google Shape;209;p21"/>
          <p:cNvSpPr txBox="1"/>
          <p:nvPr>
            <p:ph hasCustomPrompt="1" idx="3" type="title"/>
          </p:nvPr>
        </p:nvSpPr>
        <p:spPr>
          <a:xfrm>
            <a:off x="1178125" y="2127450"/>
            <a:ext cx="3307200" cy="5289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6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10" name="Google Shape;210;p21"/>
          <p:cNvSpPr txBox="1"/>
          <p:nvPr>
            <p:ph idx="4" type="subTitle"/>
          </p:nvPr>
        </p:nvSpPr>
        <p:spPr>
          <a:xfrm>
            <a:off x="1177949" y="4056350"/>
            <a:ext cx="33072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11" name="Google Shape;211;p21"/>
          <p:cNvSpPr txBox="1"/>
          <p:nvPr>
            <p:ph hasCustomPrompt="1" idx="5" type="title"/>
          </p:nvPr>
        </p:nvSpPr>
        <p:spPr>
          <a:xfrm>
            <a:off x="1178125" y="3527450"/>
            <a:ext cx="3307200" cy="5289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000"/>
              <a:buNone/>
              <a:defRPr sz="36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12" name="Google Shape;212;p21"/>
          <p:cNvSpPr/>
          <p:nvPr>
            <p:ph idx="6" type="pic"/>
          </p:nvPr>
        </p:nvSpPr>
        <p:spPr>
          <a:xfrm>
            <a:off x="5202925" y="687600"/>
            <a:ext cx="3218700" cy="3768300"/>
          </a:xfrm>
          <a:prstGeom prst="rect">
            <a:avLst/>
          </a:prstGeom>
          <a:noFill/>
          <a:ln>
            <a:noFill/>
          </a:ln>
        </p:spPr>
      </p:sp>
      <p:grpSp>
        <p:nvGrpSpPr>
          <p:cNvPr id="213" name="Google Shape;213;p21"/>
          <p:cNvGrpSpPr/>
          <p:nvPr/>
        </p:nvGrpSpPr>
        <p:grpSpPr>
          <a:xfrm>
            <a:off x="-211279" y="0"/>
            <a:ext cx="9042629" cy="5143500"/>
            <a:chOff x="-211279" y="0"/>
            <a:chExt cx="9042629" cy="5143500"/>
          </a:xfrm>
        </p:grpSpPr>
        <p:grpSp>
          <p:nvGrpSpPr>
            <p:cNvPr id="214" name="Google Shape;214;p21"/>
            <p:cNvGrpSpPr/>
            <p:nvPr/>
          </p:nvGrpSpPr>
          <p:grpSpPr>
            <a:xfrm>
              <a:off x="-211279" y="0"/>
              <a:ext cx="9041100" cy="5143500"/>
              <a:chOff x="-211279" y="0"/>
              <a:chExt cx="9041100" cy="5143500"/>
            </a:xfrm>
          </p:grpSpPr>
          <p:cxnSp>
            <p:nvCxnSpPr>
              <p:cNvPr id="215" name="Google Shape;215;p21"/>
              <p:cNvCxnSpPr/>
              <p:nvPr/>
            </p:nvCxnSpPr>
            <p:spPr>
              <a:xfrm>
                <a:off x="-211279" y="308500"/>
                <a:ext cx="9041100" cy="0"/>
              </a:xfrm>
              <a:prstGeom prst="straightConnector1">
                <a:avLst/>
              </a:prstGeom>
              <a:noFill/>
              <a:ln cap="flat" cmpd="sng" w="9525">
                <a:solidFill>
                  <a:schemeClr val="dk1"/>
                </a:solidFill>
                <a:prstDash val="solid"/>
                <a:round/>
                <a:headEnd len="med" w="med" type="none"/>
                <a:tailEnd len="med" w="med" type="none"/>
              </a:ln>
            </p:spPr>
          </p:cxnSp>
          <p:cxnSp>
            <p:nvCxnSpPr>
              <p:cNvPr id="216" name="Google Shape;216;p21"/>
              <p:cNvCxnSpPr/>
              <p:nvPr/>
            </p:nvCxnSpPr>
            <p:spPr>
              <a:xfrm>
                <a:off x="292650" y="0"/>
                <a:ext cx="0" cy="5143500"/>
              </a:xfrm>
              <a:prstGeom prst="straightConnector1">
                <a:avLst/>
              </a:prstGeom>
              <a:noFill/>
              <a:ln cap="flat" cmpd="sng" w="9525">
                <a:solidFill>
                  <a:schemeClr val="dk1"/>
                </a:solidFill>
                <a:prstDash val="solid"/>
                <a:round/>
                <a:headEnd len="med" w="med" type="none"/>
                <a:tailEnd len="med" w="med" type="none"/>
              </a:ln>
            </p:spPr>
          </p:cxnSp>
          <p:sp>
            <p:nvSpPr>
              <p:cNvPr id="217" name="Google Shape;217;p21"/>
              <p:cNvSpPr/>
              <p:nvPr/>
            </p:nvSpPr>
            <p:spPr>
              <a:xfrm>
                <a:off x="144000"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8" name="Google Shape;218;p21"/>
            <p:cNvCxnSpPr/>
            <p:nvPr/>
          </p:nvCxnSpPr>
          <p:spPr>
            <a:xfrm>
              <a:off x="8831350" y="0"/>
              <a:ext cx="0" cy="51435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
    <p:spTree>
      <p:nvGrpSpPr>
        <p:cNvPr id="219" name="Shape 219"/>
        <p:cNvGrpSpPr/>
        <p:nvPr/>
      </p:nvGrpSpPr>
      <p:grpSpPr>
        <a:xfrm>
          <a:off x="0" y="0"/>
          <a:ext cx="0" cy="0"/>
          <a:chOff x="0" y="0"/>
          <a:chExt cx="0" cy="0"/>
        </a:xfrm>
      </p:grpSpPr>
      <p:sp>
        <p:nvSpPr>
          <p:cNvPr id="220" name="Google Shape;220;p22"/>
          <p:cNvSpPr txBox="1"/>
          <p:nvPr>
            <p:ph type="ctrTitle"/>
          </p:nvPr>
        </p:nvSpPr>
        <p:spPr>
          <a:xfrm>
            <a:off x="1151000" y="799350"/>
            <a:ext cx="3218400" cy="7959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47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21" name="Google Shape;221;p22"/>
          <p:cNvSpPr txBox="1"/>
          <p:nvPr>
            <p:ph idx="1" type="subTitle"/>
          </p:nvPr>
        </p:nvSpPr>
        <p:spPr>
          <a:xfrm>
            <a:off x="1151000" y="1455350"/>
            <a:ext cx="3218400" cy="107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2" name="Google Shape;222;p22"/>
          <p:cNvSpPr/>
          <p:nvPr>
            <p:ph idx="2" type="pic"/>
          </p:nvPr>
        </p:nvSpPr>
        <p:spPr>
          <a:xfrm>
            <a:off x="5202925" y="687600"/>
            <a:ext cx="3218700" cy="3768300"/>
          </a:xfrm>
          <a:prstGeom prst="rect">
            <a:avLst/>
          </a:prstGeom>
          <a:noFill/>
          <a:ln>
            <a:noFill/>
          </a:ln>
        </p:spPr>
      </p:sp>
      <p:sp>
        <p:nvSpPr>
          <p:cNvPr id="223" name="Google Shape;223;p22"/>
          <p:cNvSpPr txBox="1"/>
          <p:nvPr/>
        </p:nvSpPr>
        <p:spPr>
          <a:xfrm>
            <a:off x="1151127" y="3320934"/>
            <a:ext cx="3218400" cy="61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Inter"/>
                <a:ea typeface="Inter"/>
                <a:cs typeface="Inter"/>
                <a:sym typeface="Inter"/>
              </a:rPr>
              <a:t>CREDITS: This presentation template was created by </a:t>
            </a:r>
            <a:r>
              <a:rPr b="1" lang="en" sz="1000" u="sng">
                <a:solidFill>
                  <a:schemeClr val="dk1"/>
                </a:solidFill>
                <a:latin typeface="Inter"/>
                <a:ea typeface="Inter"/>
                <a:cs typeface="Inter"/>
                <a:sym typeface="Inter"/>
                <a:hlinkClick r:id="rId2">
                  <a:extLst>
                    <a:ext uri="{A12FA001-AC4F-418D-AE19-62706E023703}">
                      <ahyp:hlinkClr val="tx"/>
                    </a:ext>
                  </a:extLst>
                </a:hlinkClick>
              </a:rPr>
              <a:t>Slidesgo</a:t>
            </a:r>
            <a:r>
              <a:rPr lang="en" sz="1000">
                <a:solidFill>
                  <a:schemeClr val="dk1"/>
                </a:solidFill>
                <a:latin typeface="Inter"/>
                <a:ea typeface="Inter"/>
                <a:cs typeface="Inter"/>
                <a:sym typeface="Inter"/>
              </a:rPr>
              <a:t>, including icons by </a:t>
            </a:r>
            <a:r>
              <a:rPr b="1" lang="en" sz="1000" u="sng">
                <a:solidFill>
                  <a:schemeClr val="dk1"/>
                </a:solidFill>
                <a:latin typeface="Inter"/>
                <a:ea typeface="Inter"/>
                <a:cs typeface="Inter"/>
                <a:sym typeface="Inter"/>
                <a:hlinkClick r:id="rId3">
                  <a:extLst>
                    <a:ext uri="{A12FA001-AC4F-418D-AE19-62706E023703}">
                      <ahyp:hlinkClr val="tx"/>
                    </a:ext>
                  </a:extLst>
                </a:hlinkClick>
              </a:rPr>
              <a:t>Flaticon</a:t>
            </a:r>
            <a:r>
              <a:rPr b="1" lang="en" sz="1000">
                <a:solidFill>
                  <a:schemeClr val="dk1"/>
                </a:solidFill>
                <a:latin typeface="Inter"/>
                <a:ea typeface="Inter"/>
                <a:cs typeface="Inter"/>
                <a:sym typeface="Inter"/>
              </a:rPr>
              <a:t> </a:t>
            </a:r>
            <a:r>
              <a:rPr lang="en" sz="1000">
                <a:solidFill>
                  <a:schemeClr val="dk1"/>
                </a:solidFill>
                <a:latin typeface="Inter"/>
                <a:ea typeface="Inter"/>
                <a:cs typeface="Inter"/>
                <a:sym typeface="Inter"/>
              </a:rPr>
              <a:t>and infographics &amp; images by </a:t>
            </a:r>
            <a:r>
              <a:rPr b="1" lang="en" sz="1000">
                <a:solidFill>
                  <a:schemeClr val="dk1"/>
                </a:solidFill>
                <a:uFill>
                  <a:noFill/>
                </a:uFill>
                <a:latin typeface="Inter"/>
                <a:ea typeface="Inter"/>
                <a:cs typeface="Inter"/>
                <a:sym typeface="Inter"/>
                <a:hlinkClick r:id="rId4">
                  <a:extLst>
                    <a:ext uri="{A12FA001-AC4F-418D-AE19-62706E023703}">
                      <ahyp:hlinkClr val="tx"/>
                    </a:ext>
                  </a:extLst>
                </a:hlinkClick>
              </a:rPr>
              <a:t>Freepik</a:t>
            </a:r>
            <a:endParaRPr b="1" sz="1000">
              <a:solidFill>
                <a:schemeClr val="dk1"/>
              </a:solidFill>
              <a:latin typeface="Inter"/>
              <a:ea typeface="Inter"/>
              <a:cs typeface="Inter"/>
              <a:sym typeface="Inter"/>
            </a:endParaRPr>
          </a:p>
        </p:txBody>
      </p:sp>
      <p:grpSp>
        <p:nvGrpSpPr>
          <p:cNvPr id="224" name="Google Shape;224;p22"/>
          <p:cNvGrpSpPr/>
          <p:nvPr/>
        </p:nvGrpSpPr>
        <p:grpSpPr>
          <a:xfrm>
            <a:off x="-105610" y="0"/>
            <a:ext cx="8948485" cy="5143500"/>
            <a:chOff x="-105614" y="0"/>
            <a:chExt cx="8527239" cy="5143500"/>
          </a:xfrm>
        </p:grpSpPr>
        <p:grpSp>
          <p:nvGrpSpPr>
            <p:cNvPr id="225" name="Google Shape;225;p22"/>
            <p:cNvGrpSpPr/>
            <p:nvPr/>
          </p:nvGrpSpPr>
          <p:grpSpPr>
            <a:xfrm>
              <a:off x="-105614" y="0"/>
              <a:ext cx="8527239" cy="5143500"/>
              <a:chOff x="-105614" y="0"/>
              <a:chExt cx="8527239" cy="5143500"/>
            </a:xfrm>
          </p:grpSpPr>
          <p:cxnSp>
            <p:nvCxnSpPr>
              <p:cNvPr id="226" name="Google Shape;226;p22"/>
              <p:cNvCxnSpPr/>
              <p:nvPr/>
            </p:nvCxnSpPr>
            <p:spPr>
              <a:xfrm>
                <a:off x="-105614" y="310496"/>
                <a:ext cx="8527200" cy="0"/>
              </a:xfrm>
              <a:prstGeom prst="straightConnector1">
                <a:avLst/>
              </a:prstGeom>
              <a:noFill/>
              <a:ln cap="flat" cmpd="sng" w="9525">
                <a:solidFill>
                  <a:schemeClr val="dk1"/>
                </a:solidFill>
                <a:prstDash val="solid"/>
                <a:round/>
                <a:headEnd len="med" w="med" type="none"/>
                <a:tailEnd len="med" w="med" type="none"/>
              </a:ln>
            </p:spPr>
          </p:cxnSp>
          <p:cxnSp>
            <p:nvCxnSpPr>
              <p:cNvPr id="227" name="Google Shape;227;p22"/>
              <p:cNvCxnSpPr/>
              <p:nvPr/>
            </p:nvCxnSpPr>
            <p:spPr>
              <a:xfrm>
                <a:off x="8421625" y="0"/>
                <a:ext cx="0" cy="5143500"/>
              </a:xfrm>
              <a:prstGeom prst="straightConnector1">
                <a:avLst/>
              </a:prstGeom>
              <a:noFill/>
              <a:ln cap="flat" cmpd="sng" w="9525">
                <a:solidFill>
                  <a:schemeClr val="dk1"/>
                </a:solidFill>
                <a:prstDash val="solid"/>
                <a:round/>
                <a:headEnd len="med" w="med" type="none"/>
                <a:tailEnd len="med" w="med" type="none"/>
              </a:ln>
            </p:spPr>
          </p:cxnSp>
        </p:grpSp>
        <p:sp>
          <p:nvSpPr>
            <p:cNvPr id="228" name="Google Shape;228;p22"/>
            <p:cNvSpPr/>
            <p:nvPr/>
          </p:nvSpPr>
          <p:spPr>
            <a:xfrm>
              <a:off x="573725" y="1698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_1">
    <p:spTree>
      <p:nvGrpSpPr>
        <p:cNvPr id="229" name="Shape 229"/>
        <p:cNvGrpSpPr/>
        <p:nvPr/>
      </p:nvGrpSpPr>
      <p:grpSpPr>
        <a:xfrm>
          <a:off x="0" y="0"/>
          <a:ext cx="0" cy="0"/>
          <a:chOff x="0" y="0"/>
          <a:chExt cx="0" cy="0"/>
        </a:xfrm>
      </p:grpSpPr>
      <p:sp>
        <p:nvSpPr>
          <p:cNvPr id="230" name="Google Shape;230;p23"/>
          <p:cNvSpPr/>
          <p:nvPr/>
        </p:nvSpPr>
        <p:spPr>
          <a:xfrm>
            <a:off x="7383775" y="1473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149500"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3"/>
          <p:cNvGrpSpPr/>
          <p:nvPr/>
        </p:nvGrpSpPr>
        <p:grpSpPr>
          <a:xfrm>
            <a:off x="-105575" y="0"/>
            <a:ext cx="8968350" cy="5143500"/>
            <a:chOff x="-105575" y="0"/>
            <a:chExt cx="8968350" cy="5143500"/>
          </a:xfrm>
        </p:grpSpPr>
        <p:cxnSp>
          <p:nvCxnSpPr>
            <p:cNvPr id="233" name="Google Shape;233;p23"/>
            <p:cNvCxnSpPr/>
            <p:nvPr/>
          </p:nvCxnSpPr>
          <p:spPr>
            <a:xfrm>
              <a:off x="-105575" y="297700"/>
              <a:ext cx="8968200" cy="0"/>
            </a:xfrm>
            <a:prstGeom prst="straightConnector1">
              <a:avLst/>
            </a:prstGeom>
            <a:noFill/>
            <a:ln cap="flat" cmpd="sng" w="9525">
              <a:solidFill>
                <a:schemeClr val="dk1"/>
              </a:solidFill>
              <a:prstDash val="solid"/>
              <a:round/>
              <a:headEnd len="med" w="med" type="none"/>
              <a:tailEnd len="med" w="med" type="none"/>
            </a:ln>
          </p:spPr>
        </p:cxnSp>
        <p:cxnSp>
          <p:nvCxnSpPr>
            <p:cNvPr id="234" name="Google Shape;234;p23"/>
            <p:cNvCxnSpPr/>
            <p:nvPr/>
          </p:nvCxnSpPr>
          <p:spPr>
            <a:xfrm>
              <a:off x="290150" y="0"/>
              <a:ext cx="0" cy="5143500"/>
            </a:xfrm>
            <a:prstGeom prst="straightConnector1">
              <a:avLst/>
            </a:prstGeom>
            <a:noFill/>
            <a:ln cap="flat" cmpd="sng" w="9525">
              <a:solidFill>
                <a:schemeClr val="dk1"/>
              </a:solidFill>
              <a:prstDash val="solid"/>
              <a:round/>
              <a:headEnd len="med" w="med" type="none"/>
              <a:tailEnd len="med" w="med" type="none"/>
            </a:ln>
          </p:spPr>
        </p:cxnSp>
        <p:cxnSp>
          <p:nvCxnSpPr>
            <p:cNvPr id="235" name="Google Shape;235;p23"/>
            <p:cNvCxnSpPr/>
            <p:nvPr/>
          </p:nvCxnSpPr>
          <p:spPr>
            <a:xfrm>
              <a:off x="8862775" y="0"/>
              <a:ext cx="0" cy="51435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_1">
    <p:spTree>
      <p:nvGrpSpPr>
        <p:cNvPr id="236" name="Shape 236"/>
        <p:cNvGrpSpPr/>
        <p:nvPr/>
      </p:nvGrpSpPr>
      <p:grpSpPr>
        <a:xfrm>
          <a:off x="0" y="0"/>
          <a:ext cx="0" cy="0"/>
          <a:chOff x="0" y="0"/>
          <a:chExt cx="0" cy="0"/>
        </a:xfrm>
      </p:grpSpPr>
      <p:grpSp>
        <p:nvGrpSpPr>
          <p:cNvPr id="237" name="Google Shape;237;p24"/>
          <p:cNvGrpSpPr/>
          <p:nvPr/>
        </p:nvGrpSpPr>
        <p:grpSpPr>
          <a:xfrm>
            <a:off x="290925" y="-5325"/>
            <a:ext cx="9030300" cy="5228700"/>
            <a:chOff x="290925" y="-5325"/>
            <a:chExt cx="9030300" cy="5228700"/>
          </a:xfrm>
        </p:grpSpPr>
        <p:sp>
          <p:nvSpPr>
            <p:cNvPr id="238" name="Google Shape;238;p24"/>
            <p:cNvSpPr/>
            <p:nvPr/>
          </p:nvSpPr>
          <p:spPr>
            <a:xfrm>
              <a:off x="8702693"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 name="Google Shape;239;p24"/>
            <p:cNvGrpSpPr/>
            <p:nvPr/>
          </p:nvGrpSpPr>
          <p:grpSpPr>
            <a:xfrm>
              <a:off x="290925" y="-5325"/>
              <a:ext cx="9030300" cy="5228700"/>
              <a:chOff x="290925" y="-5325"/>
              <a:chExt cx="9030300" cy="5228700"/>
            </a:xfrm>
          </p:grpSpPr>
          <p:grpSp>
            <p:nvGrpSpPr>
              <p:cNvPr id="240" name="Google Shape;240;p24"/>
              <p:cNvGrpSpPr/>
              <p:nvPr/>
            </p:nvGrpSpPr>
            <p:grpSpPr>
              <a:xfrm>
                <a:off x="290925" y="0"/>
                <a:ext cx="9030300" cy="5143500"/>
                <a:chOff x="290925" y="0"/>
                <a:chExt cx="9030300" cy="5143500"/>
              </a:xfrm>
            </p:grpSpPr>
            <p:cxnSp>
              <p:nvCxnSpPr>
                <p:cNvPr id="241" name="Google Shape;241;p24"/>
                <p:cNvCxnSpPr/>
                <p:nvPr/>
              </p:nvCxnSpPr>
              <p:spPr>
                <a:xfrm>
                  <a:off x="290925" y="310471"/>
                  <a:ext cx="9030300" cy="0"/>
                </a:xfrm>
                <a:prstGeom prst="straightConnector1">
                  <a:avLst/>
                </a:prstGeom>
                <a:noFill/>
                <a:ln cap="flat" cmpd="sng" w="9525">
                  <a:solidFill>
                    <a:schemeClr val="dk1"/>
                  </a:solidFill>
                  <a:prstDash val="solid"/>
                  <a:round/>
                  <a:headEnd len="med" w="med" type="none"/>
                  <a:tailEnd len="med" w="med" type="none"/>
                </a:ln>
              </p:spPr>
            </p:cxnSp>
            <p:cxnSp>
              <p:nvCxnSpPr>
                <p:cNvPr id="242" name="Google Shape;242;p24"/>
                <p:cNvCxnSpPr/>
                <p:nvPr/>
              </p:nvCxnSpPr>
              <p:spPr>
                <a:xfrm>
                  <a:off x="8861325" y="0"/>
                  <a:ext cx="0" cy="5143500"/>
                </a:xfrm>
                <a:prstGeom prst="straightConnector1">
                  <a:avLst/>
                </a:prstGeom>
                <a:noFill/>
                <a:ln cap="flat" cmpd="sng" w="9525">
                  <a:solidFill>
                    <a:schemeClr val="dk1"/>
                  </a:solidFill>
                  <a:prstDash val="solid"/>
                  <a:round/>
                  <a:headEnd len="med" w="med" type="none"/>
                  <a:tailEnd len="med" w="med" type="none"/>
                </a:ln>
              </p:spPr>
            </p:cxnSp>
          </p:grpSp>
          <p:cxnSp>
            <p:nvCxnSpPr>
              <p:cNvPr id="243" name="Google Shape;243;p24"/>
              <p:cNvCxnSpPr/>
              <p:nvPr/>
            </p:nvCxnSpPr>
            <p:spPr>
              <a:xfrm>
                <a:off x="298475" y="-5325"/>
                <a:ext cx="0" cy="5228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47" name="Shape 24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48" name="Shape 248"/>
        <p:cNvGrpSpPr/>
        <p:nvPr/>
      </p:nvGrpSpPr>
      <p:grpSpPr>
        <a:xfrm>
          <a:off x="0" y="0"/>
          <a:ext cx="0" cy="0"/>
          <a:chOff x="0" y="0"/>
          <a:chExt cx="0" cy="0"/>
        </a:xfrm>
      </p:grpSpPr>
      <p:sp>
        <p:nvSpPr>
          <p:cNvPr id="249" name="Google Shape;249;p2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sp>
        <p:nvSpPr>
          <p:cNvPr id="29" name="Google Shape;29;p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4"/>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grpSp>
        <p:nvGrpSpPr>
          <p:cNvPr id="31" name="Google Shape;31;p4"/>
          <p:cNvGrpSpPr/>
          <p:nvPr/>
        </p:nvGrpSpPr>
        <p:grpSpPr>
          <a:xfrm>
            <a:off x="-105650" y="0"/>
            <a:ext cx="9115625" cy="5143500"/>
            <a:chOff x="-105650" y="0"/>
            <a:chExt cx="9115625" cy="5143500"/>
          </a:xfrm>
        </p:grpSpPr>
        <p:cxnSp>
          <p:nvCxnSpPr>
            <p:cNvPr id="32" name="Google Shape;32;p4"/>
            <p:cNvCxnSpPr/>
            <p:nvPr/>
          </p:nvCxnSpPr>
          <p:spPr>
            <a:xfrm>
              <a:off x="-105650" y="308500"/>
              <a:ext cx="8970300" cy="0"/>
            </a:xfrm>
            <a:prstGeom prst="straightConnector1">
              <a:avLst/>
            </a:prstGeom>
            <a:noFill/>
            <a:ln cap="flat" cmpd="sng" w="9525">
              <a:solidFill>
                <a:schemeClr val="dk1"/>
              </a:solidFill>
              <a:prstDash val="solid"/>
              <a:round/>
              <a:headEnd len="med" w="med" type="none"/>
              <a:tailEnd len="med" w="med" type="none"/>
            </a:ln>
          </p:spPr>
        </p:cxnSp>
        <p:cxnSp>
          <p:nvCxnSpPr>
            <p:cNvPr id="33" name="Google Shape;33;p4"/>
            <p:cNvCxnSpPr/>
            <p:nvPr/>
          </p:nvCxnSpPr>
          <p:spPr>
            <a:xfrm>
              <a:off x="8861325" y="0"/>
              <a:ext cx="0" cy="5143500"/>
            </a:xfrm>
            <a:prstGeom prst="straightConnector1">
              <a:avLst/>
            </a:prstGeom>
            <a:noFill/>
            <a:ln cap="flat" cmpd="sng" w="9525">
              <a:solidFill>
                <a:schemeClr val="dk1"/>
              </a:solidFill>
              <a:prstDash val="solid"/>
              <a:round/>
              <a:headEnd len="med" w="med" type="none"/>
              <a:tailEnd len="med" w="med" type="none"/>
            </a:ln>
          </p:spPr>
        </p:cxnSp>
        <p:sp>
          <p:nvSpPr>
            <p:cNvPr id="34" name="Google Shape;34;p4"/>
            <p:cNvSpPr/>
            <p:nvPr/>
          </p:nvSpPr>
          <p:spPr>
            <a:xfrm>
              <a:off x="8712675"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 name="Shape 35"/>
        <p:cNvGrpSpPr/>
        <p:nvPr/>
      </p:nvGrpSpPr>
      <p:grpSpPr>
        <a:xfrm>
          <a:off x="0" y="0"/>
          <a:ext cx="0" cy="0"/>
          <a:chOff x="0" y="0"/>
          <a:chExt cx="0" cy="0"/>
        </a:xfrm>
      </p:grpSpPr>
      <p:sp>
        <p:nvSpPr>
          <p:cNvPr id="36" name="Google Shape;36;p5"/>
          <p:cNvSpPr txBox="1"/>
          <p:nvPr>
            <p:ph type="title"/>
          </p:nvPr>
        </p:nvSpPr>
        <p:spPr>
          <a:xfrm>
            <a:off x="722375" y="539500"/>
            <a:ext cx="42783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7" name="Google Shape;37;p5"/>
          <p:cNvSpPr txBox="1"/>
          <p:nvPr>
            <p:ph idx="1" type="subTitle"/>
          </p:nvPr>
        </p:nvSpPr>
        <p:spPr>
          <a:xfrm>
            <a:off x="1506325" y="1739975"/>
            <a:ext cx="3494400" cy="10815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38" name="Google Shape;38;p5"/>
          <p:cNvSpPr txBox="1"/>
          <p:nvPr>
            <p:ph idx="2" type="subTitle"/>
          </p:nvPr>
        </p:nvSpPr>
        <p:spPr>
          <a:xfrm>
            <a:off x="1506325" y="3446300"/>
            <a:ext cx="3494400" cy="1081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9" name="Google Shape;39;p5"/>
          <p:cNvSpPr txBox="1"/>
          <p:nvPr>
            <p:ph idx="3" type="subTitle"/>
          </p:nvPr>
        </p:nvSpPr>
        <p:spPr>
          <a:xfrm>
            <a:off x="1506325" y="1437875"/>
            <a:ext cx="3494400" cy="3903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1200"/>
              <a:buFont typeface="Didact Gothic"/>
              <a:buNone/>
              <a:defRPr b="1">
                <a:latin typeface="Didact Gothic"/>
                <a:ea typeface="Didact Gothic"/>
                <a:cs typeface="Didact Gothic"/>
                <a:sym typeface="Didact Gothic"/>
              </a:defRPr>
            </a:lvl2pPr>
            <a:lvl3pPr lvl="2" rtl="0" algn="ctr">
              <a:spcBef>
                <a:spcPts val="0"/>
              </a:spcBef>
              <a:spcAft>
                <a:spcPts val="0"/>
              </a:spcAft>
              <a:buSzPts val="1200"/>
              <a:buFont typeface="Didact Gothic"/>
              <a:buNone/>
              <a:defRPr b="1">
                <a:latin typeface="Didact Gothic"/>
                <a:ea typeface="Didact Gothic"/>
                <a:cs typeface="Didact Gothic"/>
                <a:sym typeface="Didact Gothic"/>
              </a:defRPr>
            </a:lvl3pPr>
            <a:lvl4pPr lvl="3" rtl="0" algn="ctr">
              <a:spcBef>
                <a:spcPts val="0"/>
              </a:spcBef>
              <a:spcAft>
                <a:spcPts val="0"/>
              </a:spcAft>
              <a:buSzPts val="1200"/>
              <a:buFont typeface="Didact Gothic"/>
              <a:buNone/>
              <a:defRPr b="1">
                <a:latin typeface="Didact Gothic"/>
                <a:ea typeface="Didact Gothic"/>
                <a:cs typeface="Didact Gothic"/>
                <a:sym typeface="Didact Gothic"/>
              </a:defRPr>
            </a:lvl4pPr>
            <a:lvl5pPr lvl="4" rtl="0" algn="ctr">
              <a:spcBef>
                <a:spcPts val="0"/>
              </a:spcBef>
              <a:spcAft>
                <a:spcPts val="0"/>
              </a:spcAft>
              <a:buSzPts val="1200"/>
              <a:buFont typeface="Didact Gothic"/>
              <a:buNone/>
              <a:defRPr b="1">
                <a:latin typeface="Didact Gothic"/>
                <a:ea typeface="Didact Gothic"/>
                <a:cs typeface="Didact Gothic"/>
                <a:sym typeface="Didact Gothic"/>
              </a:defRPr>
            </a:lvl5pPr>
            <a:lvl6pPr lvl="5" rtl="0" algn="ctr">
              <a:spcBef>
                <a:spcPts val="0"/>
              </a:spcBef>
              <a:spcAft>
                <a:spcPts val="0"/>
              </a:spcAft>
              <a:buSzPts val="1200"/>
              <a:buFont typeface="Didact Gothic"/>
              <a:buNone/>
              <a:defRPr b="1">
                <a:latin typeface="Didact Gothic"/>
                <a:ea typeface="Didact Gothic"/>
                <a:cs typeface="Didact Gothic"/>
                <a:sym typeface="Didact Gothic"/>
              </a:defRPr>
            </a:lvl6pPr>
            <a:lvl7pPr lvl="6" rtl="0" algn="ctr">
              <a:spcBef>
                <a:spcPts val="0"/>
              </a:spcBef>
              <a:spcAft>
                <a:spcPts val="0"/>
              </a:spcAft>
              <a:buSzPts val="1200"/>
              <a:buFont typeface="Didact Gothic"/>
              <a:buNone/>
              <a:defRPr b="1">
                <a:latin typeface="Didact Gothic"/>
                <a:ea typeface="Didact Gothic"/>
                <a:cs typeface="Didact Gothic"/>
                <a:sym typeface="Didact Gothic"/>
              </a:defRPr>
            </a:lvl7pPr>
            <a:lvl8pPr lvl="7" rtl="0" algn="ctr">
              <a:spcBef>
                <a:spcPts val="0"/>
              </a:spcBef>
              <a:spcAft>
                <a:spcPts val="0"/>
              </a:spcAft>
              <a:buSzPts val="1200"/>
              <a:buFont typeface="Didact Gothic"/>
              <a:buNone/>
              <a:defRPr b="1">
                <a:latin typeface="Didact Gothic"/>
                <a:ea typeface="Didact Gothic"/>
                <a:cs typeface="Didact Gothic"/>
                <a:sym typeface="Didact Gothic"/>
              </a:defRPr>
            </a:lvl8pPr>
            <a:lvl9pPr lvl="8" rtl="0" algn="ctr">
              <a:spcBef>
                <a:spcPts val="0"/>
              </a:spcBef>
              <a:spcAft>
                <a:spcPts val="0"/>
              </a:spcAft>
              <a:buSzPts val="1200"/>
              <a:buFont typeface="Didact Gothic"/>
              <a:buNone/>
              <a:defRPr b="1">
                <a:latin typeface="Didact Gothic"/>
                <a:ea typeface="Didact Gothic"/>
                <a:cs typeface="Didact Gothic"/>
                <a:sym typeface="Didact Gothic"/>
              </a:defRPr>
            </a:lvl9pPr>
          </a:lstStyle>
          <a:p/>
        </p:txBody>
      </p:sp>
      <p:sp>
        <p:nvSpPr>
          <p:cNvPr id="40" name="Google Shape;40;p5"/>
          <p:cNvSpPr txBox="1"/>
          <p:nvPr>
            <p:ph idx="4" type="subTitle"/>
          </p:nvPr>
        </p:nvSpPr>
        <p:spPr>
          <a:xfrm>
            <a:off x="1506326" y="3144200"/>
            <a:ext cx="3494400" cy="3903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Didact Gothic"/>
              <a:buNone/>
              <a:defRPr b="1" sz="2000">
                <a:latin typeface="Didact Gothic"/>
                <a:ea typeface="Didact Gothic"/>
                <a:cs typeface="Didact Gothic"/>
                <a:sym typeface="Didact Gothic"/>
              </a:defRPr>
            </a:lvl1pPr>
            <a:lvl2pPr lvl="1" rtl="0" algn="ctr">
              <a:spcBef>
                <a:spcPts val="0"/>
              </a:spcBef>
              <a:spcAft>
                <a:spcPts val="0"/>
              </a:spcAft>
              <a:buSzPts val="1200"/>
              <a:buFont typeface="Didact Gothic"/>
              <a:buNone/>
              <a:defRPr b="1">
                <a:latin typeface="Didact Gothic"/>
                <a:ea typeface="Didact Gothic"/>
                <a:cs typeface="Didact Gothic"/>
                <a:sym typeface="Didact Gothic"/>
              </a:defRPr>
            </a:lvl2pPr>
            <a:lvl3pPr lvl="2" rtl="0" algn="ctr">
              <a:spcBef>
                <a:spcPts val="0"/>
              </a:spcBef>
              <a:spcAft>
                <a:spcPts val="0"/>
              </a:spcAft>
              <a:buSzPts val="1200"/>
              <a:buFont typeface="Didact Gothic"/>
              <a:buNone/>
              <a:defRPr b="1">
                <a:latin typeface="Didact Gothic"/>
                <a:ea typeface="Didact Gothic"/>
                <a:cs typeface="Didact Gothic"/>
                <a:sym typeface="Didact Gothic"/>
              </a:defRPr>
            </a:lvl3pPr>
            <a:lvl4pPr lvl="3" rtl="0" algn="ctr">
              <a:spcBef>
                <a:spcPts val="0"/>
              </a:spcBef>
              <a:spcAft>
                <a:spcPts val="0"/>
              </a:spcAft>
              <a:buSzPts val="1200"/>
              <a:buFont typeface="Didact Gothic"/>
              <a:buNone/>
              <a:defRPr b="1">
                <a:latin typeface="Didact Gothic"/>
                <a:ea typeface="Didact Gothic"/>
                <a:cs typeface="Didact Gothic"/>
                <a:sym typeface="Didact Gothic"/>
              </a:defRPr>
            </a:lvl4pPr>
            <a:lvl5pPr lvl="4" rtl="0" algn="ctr">
              <a:spcBef>
                <a:spcPts val="0"/>
              </a:spcBef>
              <a:spcAft>
                <a:spcPts val="0"/>
              </a:spcAft>
              <a:buSzPts val="1200"/>
              <a:buFont typeface="Didact Gothic"/>
              <a:buNone/>
              <a:defRPr b="1">
                <a:latin typeface="Didact Gothic"/>
                <a:ea typeface="Didact Gothic"/>
                <a:cs typeface="Didact Gothic"/>
                <a:sym typeface="Didact Gothic"/>
              </a:defRPr>
            </a:lvl5pPr>
            <a:lvl6pPr lvl="5" rtl="0" algn="ctr">
              <a:spcBef>
                <a:spcPts val="0"/>
              </a:spcBef>
              <a:spcAft>
                <a:spcPts val="0"/>
              </a:spcAft>
              <a:buSzPts val="1200"/>
              <a:buFont typeface="Didact Gothic"/>
              <a:buNone/>
              <a:defRPr b="1">
                <a:latin typeface="Didact Gothic"/>
                <a:ea typeface="Didact Gothic"/>
                <a:cs typeface="Didact Gothic"/>
                <a:sym typeface="Didact Gothic"/>
              </a:defRPr>
            </a:lvl6pPr>
            <a:lvl7pPr lvl="6" rtl="0" algn="ctr">
              <a:spcBef>
                <a:spcPts val="0"/>
              </a:spcBef>
              <a:spcAft>
                <a:spcPts val="0"/>
              </a:spcAft>
              <a:buSzPts val="1200"/>
              <a:buFont typeface="Didact Gothic"/>
              <a:buNone/>
              <a:defRPr b="1">
                <a:latin typeface="Didact Gothic"/>
                <a:ea typeface="Didact Gothic"/>
                <a:cs typeface="Didact Gothic"/>
                <a:sym typeface="Didact Gothic"/>
              </a:defRPr>
            </a:lvl7pPr>
            <a:lvl8pPr lvl="7" rtl="0" algn="ctr">
              <a:spcBef>
                <a:spcPts val="0"/>
              </a:spcBef>
              <a:spcAft>
                <a:spcPts val="0"/>
              </a:spcAft>
              <a:buSzPts val="1200"/>
              <a:buFont typeface="Didact Gothic"/>
              <a:buNone/>
              <a:defRPr b="1">
                <a:latin typeface="Didact Gothic"/>
                <a:ea typeface="Didact Gothic"/>
                <a:cs typeface="Didact Gothic"/>
                <a:sym typeface="Didact Gothic"/>
              </a:defRPr>
            </a:lvl8pPr>
            <a:lvl9pPr lvl="8" rtl="0" algn="ctr">
              <a:spcBef>
                <a:spcPts val="0"/>
              </a:spcBef>
              <a:spcAft>
                <a:spcPts val="0"/>
              </a:spcAft>
              <a:buSzPts val="1200"/>
              <a:buFont typeface="Didact Gothic"/>
              <a:buNone/>
              <a:defRPr b="1">
                <a:latin typeface="Didact Gothic"/>
                <a:ea typeface="Didact Gothic"/>
                <a:cs typeface="Didact Gothic"/>
                <a:sym typeface="Didact Gothic"/>
              </a:defRPr>
            </a:lvl9pPr>
          </a:lstStyle>
          <a:p/>
        </p:txBody>
      </p:sp>
      <p:sp>
        <p:nvSpPr>
          <p:cNvPr id="41" name="Google Shape;41;p5"/>
          <p:cNvSpPr/>
          <p:nvPr>
            <p:ph idx="5" type="pic"/>
          </p:nvPr>
        </p:nvSpPr>
        <p:spPr>
          <a:xfrm>
            <a:off x="5202925" y="687600"/>
            <a:ext cx="3218700" cy="3768300"/>
          </a:xfrm>
          <a:prstGeom prst="rect">
            <a:avLst/>
          </a:prstGeom>
          <a:noFill/>
          <a:ln>
            <a:noFill/>
          </a:ln>
        </p:spPr>
      </p:sp>
      <p:grpSp>
        <p:nvGrpSpPr>
          <p:cNvPr id="42" name="Google Shape;42;p5"/>
          <p:cNvGrpSpPr/>
          <p:nvPr/>
        </p:nvGrpSpPr>
        <p:grpSpPr>
          <a:xfrm>
            <a:off x="-211279" y="0"/>
            <a:ext cx="9042629" cy="5143500"/>
            <a:chOff x="-211279" y="0"/>
            <a:chExt cx="9042629" cy="5143500"/>
          </a:xfrm>
        </p:grpSpPr>
        <p:grpSp>
          <p:nvGrpSpPr>
            <p:cNvPr id="43" name="Google Shape;43;p5"/>
            <p:cNvGrpSpPr/>
            <p:nvPr/>
          </p:nvGrpSpPr>
          <p:grpSpPr>
            <a:xfrm>
              <a:off x="-211279" y="0"/>
              <a:ext cx="9041100" cy="5143500"/>
              <a:chOff x="-211279" y="0"/>
              <a:chExt cx="9041100" cy="5143500"/>
            </a:xfrm>
          </p:grpSpPr>
          <p:cxnSp>
            <p:nvCxnSpPr>
              <p:cNvPr id="44" name="Google Shape;44;p5"/>
              <p:cNvCxnSpPr/>
              <p:nvPr/>
            </p:nvCxnSpPr>
            <p:spPr>
              <a:xfrm>
                <a:off x="-211279" y="308500"/>
                <a:ext cx="9041100" cy="0"/>
              </a:xfrm>
              <a:prstGeom prst="straightConnector1">
                <a:avLst/>
              </a:prstGeom>
              <a:noFill/>
              <a:ln cap="flat" cmpd="sng" w="9525">
                <a:solidFill>
                  <a:schemeClr val="dk1"/>
                </a:solidFill>
                <a:prstDash val="solid"/>
                <a:round/>
                <a:headEnd len="med" w="med" type="none"/>
                <a:tailEnd len="med" w="med" type="none"/>
              </a:ln>
            </p:spPr>
          </p:cxnSp>
          <p:cxnSp>
            <p:nvCxnSpPr>
              <p:cNvPr id="45" name="Google Shape;45;p5"/>
              <p:cNvCxnSpPr/>
              <p:nvPr/>
            </p:nvCxnSpPr>
            <p:spPr>
              <a:xfrm>
                <a:off x="292650" y="0"/>
                <a:ext cx="0" cy="5143500"/>
              </a:xfrm>
              <a:prstGeom prst="straightConnector1">
                <a:avLst/>
              </a:prstGeom>
              <a:noFill/>
              <a:ln cap="flat" cmpd="sng" w="9525">
                <a:solidFill>
                  <a:schemeClr val="dk1"/>
                </a:solidFill>
                <a:prstDash val="solid"/>
                <a:round/>
                <a:headEnd len="med" w="med" type="none"/>
                <a:tailEnd len="med" w="med" type="none"/>
              </a:ln>
            </p:spPr>
          </p:cxnSp>
          <p:sp>
            <p:nvSpPr>
              <p:cNvPr id="46" name="Google Shape;46;p5"/>
              <p:cNvSpPr/>
              <p:nvPr/>
            </p:nvSpPr>
            <p:spPr>
              <a:xfrm>
                <a:off x="144000"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 name="Google Shape;47;p5"/>
            <p:cNvCxnSpPr/>
            <p:nvPr/>
          </p:nvCxnSpPr>
          <p:spPr>
            <a:xfrm>
              <a:off x="8831350" y="0"/>
              <a:ext cx="0" cy="51435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sp>
        <p:nvSpPr>
          <p:cNvPr id="49" name="Google Shape;49;p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50" name="Google Shape;50;p6"/>
          <p:cNvGrpSpPr/>
          <p:nvPr/>
        </p:nvGrpSpPr>
        <p:grpSpPr>
          <a:xfrm>
            <a:off x="-105650" y="0"/>
            <a:ext cx="9115625" cy="5143500"/>
            <a:chOff x="-105650" y="0"/>
            <a:chExt cx="9115625" cy="5143500"/>
          </a:xfrm>
        </p:grpSpPr>
        <p:cxnSp>
          <p:nvCxnSpPr>
            <p:cNvPr id="51" name="Google Shape;51;p6"/>
            <p:cNvCxnSpPr/>
            <p:nvPr/>
          </p:nvCxnSpPr>
          <p:spPr>
            <a:xfrm>
              <a:off x="-105650" y="308500"/>
              <a:ext cx="8970300" cy="0"/>
            </a:xfrm>
            <a:prstGeom prst="straightConnector1">
              <a:avLst/>
            </a:prstGeom>
            <a:noFill/>
            <a:ln cap="flat" cmpd="sng" w="9525">
              <a:solidFill>
                <a:schemeClr val="dk1"/>
              </a:solidFill>
              <a:prstDash val="solid"/>
              <a:round/>
              <a:headEnd len="med" w="med" type="none"/>
              <a:tailEnd len="med" w="med" type="none"/>
            </a:ln>
          </p:spPr>
        </p:cxnSp>
        <p:cxnSp>
          <p:nvCxnSpPr>
            <p:cNvPr id="52" name="Google Shape;52;p6"/>
            <p:cNvCxnSpPr/>
            <p:nvPr/>
          </p:nvCxnSpPr>
          <p:spPr>
            <a:xfrm>
              <a:off x="8861325" y="0"/>
              <a:ext cx="0" cy="5143500"/>
            </a:xfrm>
            <a:prstGeom prst="straightConnector1">
              <a:avLst/>
            </a:prstGeom>
            <a:noFill/>
            <a:ln cap="flat" cmpd="sng" w="9525">
              <a:solidFill>
                <a:schemeClr val="dk1"/>
              </a:solidFill>
              <a:prstDash val="solid"/>
              <a:round/>
              <a:headEnd len="med" w="med" type="none"/>
              <a:tailEnd len="med" w="med" type="none"/>
            </a:ln>
          </p:spPr>
        </p:cxnSp>
        <p:sp>
          <p:nvSpPr>
            <p:cNvPr id="53" name="Google Shape;53;p6"/>
            <p:cNvSpPr/>
            <p:nvPr/>
          </p:nvSpPr>
          <p:spPr>
            <a:xfrm>
              <a:off x="8712675"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4" name="Shape 54"/>
        <p:cNvGrpSpPr/>
        <p:nvPr/>
      </p:nvGrpSpPr>
      <p:grpSpPr>
        <a:xfrm>
          <a:off x="0" y="0"/>
          <a:ext cx="0" cy="0"/>
          <a:chOff x="0" y="0"/>
          <a:chExt cx="0" cy="0"/>
        </a:xfrm>
      </p:grpSpPr>
      <p:sp>
        <p:nvSpPr>
          <p:cNvPr id="55" name="Google Shape;55;p7"/>
          <p:cNvSpPr txBox="1"/>
          <p:nvPr>
            <p:ph type="title"/>
          </p:nvPr>
        </p:nvSpPr>
        <p:spPr>
          <a:xfrm>
            <a:off x="722375" y="539500"/>
            <a:ext cx="3622200" cy="576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6" name="Google Shape;56;p7"/>
          <p:cNvSpPr txBox="1"/>
          <p:nvPr>
            <p:ph idx="1" type="body"/>
          </p:nvPr>
        </p:nvSpPr>
        <p:spPr>
          <a:xfrm>
            <a:off x="950975" y="1977650"/>
            <a:ext cx="3622200" cy="1688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7" name="Google Shape;57;p7"/>
          <p:cNvSpPr/>
          <p:nvPr>
            <p:ph idx="2" type="pic"/>
          </p:nvPr>
        </p:nvSpPr>
        <p:spPr>
          <a:xfrm>
            <a:off x="5202925" y="687600"/>
            <a:ext cx="3218700" cy="3768300"/>
          </a:xfrm>
          <a:prstGeom prst="rect">
            <a:avLst/>
          </a:prstGeom>
          <a:noFill/>
          <a:ln>
            <a:noFill/>
          </a:ln>
        </p:spPr>
      </p:sp>
      <p:grpSp>
        <p:nvGrpSpPr>
          <p:cNvPr id="58" name="Google Shape;58;p7"/>
          <p:cNvGrpSpPr/>
          <p:nvPr/>
        </p:nvGrpSpPr>
        <p:grpSpPr>
          <a:xfrm>
            <a:off x="-211279" y="0"/>
            <a:ext cx="9042629" cy="5143500"/>
            <a:chOff x="-211279" y="0"/>
            <a:chExt cx="9042629" cy="5143500"/>
          </a:xfrm>
        </p:grpSpPr>
        <p:grpSp>
          <p:nvGrpSpPr>
            <p:cNvPr id="59" name="Google Shape;59;p7"/>
            <p:cNvGrpSpPr/>
            <p:nvPr/>
          </p:nvGrpSpPr>
          <p:grpSpPr>
            <a:xfrm>
              <a:off x="-211279" y="0"/>
              <a:ext cx="9041100" cy="5143500"/>
              <a:chOff x="-211279" y="0"/>
              <a:chExt cx="9041100" cy="5143500"/>
            </a:xfrm>
          </p:grpSpPr>
          <p:cxnSp>
            <p:nvCxnSpPr>
              <p:cNvPr id="60" name="Google Shape;60;p7"/>
              <p:cNvCxnSpPr/>
              <p:nvPr/>
            </p:nvCxnSpPr>
            <p:spPr>
              <a:xfrm>
                <a:off x="-211279" y="308500"/>
                <a:ext cx="9041100" cy="0"/>
              </a:xfrm>
              <a:prstGeom prst="straightConnector1">
                <a:avLst/>
              </a:prstGeom>
              <a:noFill/>
              <a:ln cap="flat" cmpd="sng" w="9525">
                <a:solidFill>
                  <a:schemeClr val="dk1"/>
                </a:solidFill>
                <a:prstDash val="solid"/>
                <a:round/>
                <a:headEnd len="med" w="med" type="none"/>
                <a:tailEnd len="med" w="med" type="none"/>
              </a:ln>
            </p:spPr>
          </p:cxnSp>
          <p:cxnSp>
            <p:nvCxnSpPr>
              <p:cNvPr id="61" name="Google Shape;61;p7"/>
              <p:cNvCxnSpPr/>
              <p:nvPr/>
            </p:nvCxnSpPr>
            <p:spPr>
              <a:xfrm>
                <a:off x="292650" y="0"/>
                <a:ext cx="0" cy="5143500"/>
              </a:xfrm>
              <a:prstGeom prst="straightConnector1">
                <a:avLst/>
              </a:prstGeom>
              <a:noFill/>
              <a:ln cap="flat" cmpd="sng" w="9525">
                <a:solidFill>
                  <a:schemeClr val="dk1"/>
                </a:solidFill>
                <a:prstDash val="solid"/>
                <a:round/>
                <a:headEnd len="med" w="med" type="none"/>
                <a:tailEnd len="med" w="med" type="none"/>
              </a:ln>
            </p:spPr>
          </p:cxnSp>
          <p:sp>
            <p:nvSpPr>
              <p:cNvPr id="62" name="Google Shape;62;p7"/>
              <p:cNvSpPr/>
              <p:nvPr/>
            </p:nvSpPr>
            <p:spPr>
              <a:xfrm>
                <a:off x="144000"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3" name="Google Shape;63;p7"/>
            <p:cNvCxnSpPr/>
            <p:nvPr/>
          </p:nvCxnSpPr>
          <p:spPr>
            <a:xfrm>
              <a:off x="8831350" y="0"/>
              <a:ext cx="0" cy="51435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4" name="Shape 64"/>
        <p:cNvGrpSpPr/>
        <p:nvPr/>
      </p:nvGrpSpPr>
      <p:grpSpPr>
        <a:xfrm>
          <a:off x="0" y="0"/>
          <a:ext cx="0" cy="0"/>
          <a:chOff x="0" y="0"/>
          <a:chExt cx="0" cy="0"/>
        </a:xfrm>
      </p:grpSpPr>
      <p:sp>
        <p:nvSpPr>
          <p:cNvPr id="65" name="Google Shape;65;p8"/>
          <p:cNvSpPr txBox="1"/>
          <p:nvPr>
            <p:ph type="title"/>
          </p:nvPr>
        </p:nvSpPr>
        <p:spPr>
          <a:xfrm>
            <a:off x="1637850" y="1561800"/>
            <a:ext cx="5868300" cy="20199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66" name="Google Shape;66;p8"/>
          <p:cNvGrpSpPr/>
          <p:nvPr/>
        </p:nvGrpSpPr>
        <p:grpSpPr>
          <a:xfrm>
            <a:off x="300800" y="0"/>
            <a:ext cx="8940300" cy="5143500"/>
            <a:chOff x="300800" y="0"/>
            <a:chExt cx="8940300" cy="5143500"/>
          </a:xfrm>
        </p:grpSpPr>
        <p:cxnSp>
          <p:nvCxnSpPr>
            <p:cNvPr id="67" name="Google Shape;67;p8"/>
            <p:cNvCxnSpPr/>
            <p:nvPr/>
          </p:nvCxnSpPr>
          <p:spPr>
            <a:xfrm>
              <a:off x="300800" y="297725"/>
              <a:ext cx="8940300" cy="0"/>
            </a:xfrm>
            <a:prstGeom prst="straightConnector1">
              <a:avLst/>
            </a:prstGeom>
            <a:noFill/>
            <a:ln cap="flat" cmpd="sng" w="9525">
              <a:solidFill>
                <a:schemeClr val="dk1"/>
              </a:solidFill>
              <a:prstDash val="solid"/>
              <a:round/>
              <a:headEnd len="med" w="med" type="none"/>
              <a:tailEnd len="med" w="med" type="none"/>
            </a:ln>
          </p:spPr>
        </p:cxnSp>
        <p:cxnSp>
          <p:nvCxnSpPr>
            <p:cNvPr id="68" name="Google Shape;68;p8"/>
            <p:cNvCxnSpPr/>
            <p:nvPr/>
          </p:nvCxnSpPr>
          <p:spPr>
            <a:xfrm>
              <a:off x="301275" y="0"/>
              <a:ext cx="0" cy="5143500"/>
            </a:xfrm>
            <a:prstGeom prst="straightConnector1">
              <a:avLst/>
            </a:prstGeom>
            <a:noFill/>
            <a:ln cap="flat" cmpd="sng" w="9525">
              <a:solidFill>
                <a:schemeClr val="dk1"/>
              </a:solidFill>
              <a:prstDash val="solid"/>
              <a:round/>
              <a:headEnd len="med" w="med" type="none"/>
              <a:tailEnd len="med" w="med" type="none"/>
            </a:ln>
          </p:spPr>
        </p:cxnSp>
        <p:cxnSp>
          <p:nvCxnSpPr>
            <p:cNvPr id="69" name="Google Shape;69;p8"/>
            <p:cNvCxnSpPr/>
            <p:nvPr/>
          </p:nvCxnSpPr>
          <p:spPr>
            <a:xfrm>
              <a:off x="8852750" y="0"/>
              <a:ext cx="0" cy="5143500"/>
            </a:xfrm>
            <a:prstGeom prst="straightConnector1">
              <a:avLst/>
            </a:prstGeom>
            <a:noFill/>
            <a:ln cap="flat" cmpd="sng" w="9525">
              <a:solidFill>
                <a:schemeClr val="dk1"/>
              </a:solidFill>
              <a:prstDash val="solid"/>
              <a:round/>
              <a:headEnd len="med" w="med" type="none"/>
              <a:tailEnd len="med" w="med" type="none"/>
            </a:ln>
          </p:spPr>
        </p:cxnSp>
      </p:grpSp>
      <p:grpSp>
        <p:nvGrpSpPr>
          <p:cNvPr id="70" name="Google Shape;70;p8"/>
          <p:cNvGrpSpPr/>
          <p:nvPr/>
        </p:nvGrpSpPr>
        <p:grpSpPr>
          <a:xfrm>
            <a:off x="300800" y="298874"/>
            <a:ext cx="8710650" cy="4453776"/>
            <a:chOff x="300800" y="298874"/>
            <a:chExt cx="8710650" cy="4453776"/>
          </a:xfrm>
        </p:grpSpPr>
        <p:sp>
          <p:nvSpPr>
            <p:cNvPr id="71" name="Google Shape;71;p8"/>
            <p:cNvSpPr/>
            <p:nvPr/>
          </p:nvSpPr>
          <p:spPr>
            <a:xfrm>
              <a:off x="300800" y="298874"/>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a:off x="8714150"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9"/>
          <p:cNvSpPr txBox="1"/>
          <p:nvPr>
            <p:ph type="title"/>
          </p:nvPr>
        </p:nvSpPr>
        <p:spPr>
          <a:xfrm>
            <a:off x="2549400" y="1577250"/>
            <a:ext cx="4045200" cy="7539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5" name="Google Shape;75;p9"/>
          <p:cNvSpPr txBox="1"/>
          <p:nvPr>
            <p:ph idx="1" type="subTitle"/>
          </p:nvPr>
        </p:nvSpPr>
        <p:spPr>
          <a:xfrm>
            <a:off x="2549400" y="2331150"/>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76" name="Google Shape;76;p9"/>
          <p:cNvGrpSpPr/>
          <p:nvPr/>
        </p:nvGrpSpPr>
        <p:grpSpPr>
          <a:xfrm>
            <a:off x="-105575" y="0"/>
            <a:ext cx="8968350" cy="5143500"/>
            <a:chOff x="-105575" y="0"/>
            <a:chExt cx="8968350" cy="5143500"/>
          </a:xfrm>
        </p:grpSpPr>
        <p:cxnSp>
          <p:nvCxnSpPr>
            <p:cNvPr id="77" name="Google Shape;77;p9"/>
            <p:cNvCxnSpPr/>
            <p:nvPr/>
          </p:nvCxnSpPr>
          <p:spPr>
            <a:xfrm>
              <a:off x="-105575" y="297700"/>
              <a:ext cx="8968200" cy="0"/>
            </a:xfrm>
            <a:prstGeom prst="straightConnector1">
              <a:avLst/>
            </a:prstGeom>
            <a:noFill/>
            <a:ln cap="flat" cmpd="sng" w="9525">
              <a:solidFill>
                <a:schemeClr val="dk1"/>
              </a:solidFill>
              <a:prstDash val="solid"/>
              <a:round/>
              <a:headEnd len="med" w="med" type="none"/>
              <a:tailEnd len="med" w="med" type="none"/>
            </a:ln>
          </p:spPr>
        </p:cxnSp>
        <p:cxnSp>
          <p:nvCxnSpPr>
            <p:cNvPr id="78" name="Google Shape;78;p9"/>
            <p:cNvCxnSpPr/>
            <p:nvPr/>
          </p:nvCxnSpPr>
          <p:spPr>
            <a:xfrm>
              <a:off x="290150" y="0"/>
              <a:ext cx="0" cy="5143500"/>
            </a:xfrm>
            <a:prstGeom prst="straightConnector1">
              <a:avLst/>
            </a:prstGeom>
            <a:noFill/>
            <a:ln cap="flat" cmpd="sng" w="9525">
              <a:solidFill>
                <a:schemeClr val="dk1"/>
              </a:solidFill>
              <a:prstDash val="solid"/>
              <a:round/>
              <a:headEnd len="med" w="med" type="none"/>
              <a:tailEnd len="med" w="med" type="none"/>
            </a:ln>
          </p:spPr>
        </p:cxnSp>
        <p:cxnSp>
          <p:nvCxnSpPr>
            <p:cNvPr id="79" name="Google Shape;79;p9"/>
            <p:cNvCxnSpPr/>
            <p:nvPr/>
          </p:nvCxnSpPr>
          <p:spPr>
            <a:xfrm>
              <a:off x="8862775" y="0"/>
              <a:ext cx="0" cy="5143500"/>
            </a:xfrm>
            <a:prstGeom prst="straightConnector1">
              <a:avLst/>
            </a:prstGeom>
            <a:noFill/>
            <a:ln cap="flat" cmpd="sng" w="9525">
              <a:solidFill>
                <a:schemeClr val="dk1"/>
              </a:solidFill>
              <a:prstDash val="solid"/>
              <a:round/>
              <a:headEnd len="med" w="med" type="none"/>
              <a:tailEnd len="med" w="med" type="none"/>
            </a:ln>
          </p:spPr>
        </p:cxnSp>
      </p:grpSp>
      <p:sp>
        <p:nvSpPr>
          <p:cNvPr id="80" name="Google Shape;80;p9"/>
          <p:cNvSpPr/>
          <p:nvPr/>
        </p:nvSpPr>
        <p:spPr>
          <a:xfrm>
            <a:off x="7383775" y="1473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sp>
        <p:nvSpPr>
          <p:cNvPr id="81" name="Google Shape;81;p9"/>
          <p:cNvSpPr/>
          <p:nvPr/>
        </p:nvSpPr>
        <p:spPr>
          <a:xfrm>
            <a:off x="157525"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0"/>
          <p:cNvSpPr txBox="1"/>
          <p:nvPr>
            <p:ph type="title"/>
          </p:nvPr>
        </p:nvSpPr>
        <p:spPr>
          <a:xfrm>
            <a:off x="722400" y="539500"/>
            <a:ext cx="7699200" cy="5727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grpSp>
        <p:nvGrpSpPr>
          <p:cNvPr id="84" name="Google Shape;84;p10"/>
          <p:cNvGrpSpPr/>
          <p:nvPr/>
        </p:nvGrpSpPr>
        <p:grpSpPr>
          <a:xfrm>
            <a:off x="-211279" y="0"/>
            <a:ext cx="9041100" cy="5143500"/>
            <a:chOff x="-211279" y="0"/>
            <a:chExt cx="9041100" cy="5143500"/>
          </a:xfrm>
        </p:grpSpPr>
        <p:cxnSp>
          <p:nvCxnSpPr>
            <p:cNvPr id="85" name="Google Shape;85;p10"/>
            <p:cNvCxnSpPr/>
            <p:nvPr/>
          </p:nvCxnSpPr>
          <p:spPr>
            <a:xfrm>
              <a:off x="-211279" y="308500"/>
              <a:ext cx="9041100" cy="0"/>
            </a:xfrm>
            <a:prstGeom prst="straightConnector1">
              <a:avLst/>
            </a:prstGeom>
            <a:noFill/>
            <a:ln cap="flat" cmpd="sng" w="9525">
              <a:solidFill>
                <a:schemeClr val="dk1"/>
              </a:solidFill>
              <a:prstDash val="solid"/>
              <a:round/>
              <a:headEnd len="med" w="med" type="none"/>
              <a:tailEnd len="med" w="med" type="none"/>
            </a:ln>
          </p:spPr>
        </p:cxnSp>
        <p:cxnSp>
          <p:nvCxnSpPr>
            <p:cNvPr id="86" name="Google Shape;86;p10"/>
            <p:cNvCxnSpPr/>
            <p:nvPr/>
          </p:nvCxnSpPr>
          <p:spPr>
            <a:xfrm>
              <a:off x="292650" y="0"/>
              <a:ext cx="0" cy="5143500"/>
            </a:xfrm>
            <a:prstGeom prst="straightConnector1">
              <a:avLst/>
            </a:prstGeom>
            <a:noFill/>
            <a:ln cap="flat" cmpd="sng" w="9525">
              <a:solidFill>
                <a:schemeClr val="dk1"/>
              </a:solidFill>
              <a:prstDash val="solid"/>
              <a:round/>
              <a:headEnd len="med" w="med" type="none"/>
              <a:tailEnd len="med" w="med" type="none"/>
            </a:ln>
          </p:spPr>
        </p:cxnSp>
        <p:sp>
          <p:nvSpPr>
            <p:cNvPr id="87" name="Google Shape;87;p10"/>
            <p:cNvSpPr/>
            <p:nvPr/>
          </p:nvSpPr>
          <p:spPr>
            <a:xfrm>
              <a:off x="144000" y="4455350"/>
              <a:ext cx="297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Didact Gothic"/>
              <a:buNone/>
              <a:defRPr b="1" sz="3000">
                <a:solidFill>
                  <a:schemeClr val="dk1"/>
                </a:solidFill>
                <a:latin typeface="Didact Gothic"/>
                <a:ea typeface="Didact Gothic"/>
                <a:cs typeface="Didact Gothic"/>
                <a:sym typeface="Didact Gothic"/>
              </a:defRPr>
            </a:lvl1pPr>
            <a:lvl2pPr lvl="1">
              <a:spcBef>
                <a:spcPts val="0"/>
              </a:spcBef>
              <a:spcAft>
                <a:spcPts val="0"/>
              </a:spcAft>
              <a:buClr>
                <a:schemeClr val="dk1"/>
              </a:buClr>
              <a:buSzPts val="3000"/>
              <a:buFont typeface="Didact Gothic"/>
              <a:buNone/>
              <a:defRPr b="1" sz="3000">
                <a:solidFill>
                  <a:schemeClr val="dk1"/>
                </a:solidFill>
                <a:latin typeface="Didact Gothic"/>
                <a:ea typeface="Didact Gothic"/>
                <a:cs typeface="Didact Gothic"/>
                <a:sym typeface="Didact Gothic"/>
              </a:defRPr>
            </a:lvl2pPr>
            <a:lvl3pPr lvl="2">
              <a:spcBef>
                <a:spcPts val="0"/>
              </a:spcBef>
              <a:spcAft>
                <a:spcPts val="0"/>
              </a:spcAft>
              <a:buClr>
                <a:schemeClr val="dk1"/>
              </a:buClr>
              <a:buSzPts val="3000"/>
              <a:buFont typeface="Didact Gothic"/>
              <a:buNone/>
              <a:defRPr b="1" sz="3000">
                <a:solidFill>
                  <a:schemeClr val="dk1"/>
                </a:solidFill>
                <a:latin typeface="Didact Gothic"/>
                <a:ea typeface="Didact Gothic"/>
                <a:cs typeface="Didact Gothic"/>
                <a:sym typeface="Didact Gothic"/>
              </a:defRPr>
            </a:lvl3pPr>
            <a:lvl4pPr lvl="3">
              <a:spcBef>
                <a:spcPts val="0"/>
              </a:spcBef>
              <a:spcAft>
                <a:spcPts val="0"/>
              </a:spcAft>
              <a:buClr>
                <a:schemeClr val="dk1"/>
              </a:buClr>
              <a:buSzPts val="3000"/>
              <a:buFont typeface="Didact Gothic"/>
              <a:buNone/>
              <a:defRPr b="1" sz="3000">
                <a:solidFill>
                  <a:schemeClr val="dk1"/>
                </a:solidFill>
                <a:latin typeface="Didact Gothic"/>
                <a:ea typeface="Didact Gothic"/>
                <a:cs typeface="Didact Gothic"/>
                <a:sym typeface="Didact Gothic"/>
              </a:defRPr>
            </a:lvl4pPr>
            <a:lvl5pPr lvl="4">
              <a:spcBef>
                <a:spcPts val="0"/>
              </a:spcBef>
              <a:spcAft>
                <a:spcPts val="0"/>
              </a:spcAft>
              <a:buClr>
                <a:schemeClr val="dk1"/>
              </a:buClr>
              <a:buSzPts val="3000"/>
              <a:buFont typeface="Didact Gothic"/>
              <a:buNone/>
              <a:defRPr b="1" sz="3000">
                <a:solidFill>
                  <a:schemeClr val="dk1"/>
                </a:solidFill>
                <a:latin typeface="Didact Gothic"/>
                <a:ea typeface="Didact Gothic"/>
                <a:cs typeface="Didact Gothic"/>
                <a:sym typeface="Didact Gothic"/>
              </a:defRPr>
            </a:lvl5pPr>
            <a:lvl6pPr lvl="5">
              <a:spcBef>
                <a:spcPts val="0"/>
              </a:spcBef>
              <a:spcAft>
                <a:spcPts val="0"/>
              </a:spcAft>
              <a:buClr>
                <a:schemeClr val="dk1"/>
              </a:buClr>
              <a:buSzPts val="3000"/>
              <a:buFont typeface="Didact Gothic"/>
              <a:buNone/>
              <a:defRPr b="1" sz="3000">
                <a:solidFill>
                  <a:schemeClr val="dk1"/>
                </a:solidFill>
                <a:latin typeface="Didact Gothic"/>
                <a:ea typeface="Didact Gothic"/>
                <a:cs typeface="Didact Gothic"/>
                <a:sym typeface="Didact Gothic"/>
              </a:defRPr>
            </a:lvl6pPr>
            <a:lvl7pPr lvl="6">
              <a:spcBef>
                <a:spcPts val="0"/>
              </a:spcBef>
              <a:spcAft>
                <a:spcPts val="0"/>
              </a:spcAft>
              <a:buClr>
                <a:schemeClr val="dk1"/>
              </a:buClr>
              <a:buSzPts val="3000"/>
              <a:buFont typeface="Didact Gothic"/>
              <a:buNone/>
              <a:defRPr b="1" sz="3000">
                <a:solidFill>
                  <a:schemeClr val="dk1"/>
                </a:solidFill>
                <a:latin typeface="Didact Gothic"/>
                <a:ea typeface="Didact Gothic"/>
                <a:cs typeface="Didact Gothic"/>
                <a:sym typeface="Didact Gothic"/>
              </a:defRPr>
            </a:lvl7pPr>
            <a:lvl8pPr lvl="7">
              <a:spcBef>
                <a:spcPts val="0"/>
              </a:spcBef>
              <a:spcAft>
                <a:spcPts val="0"/>
              </a:spcAft>
              <a:buClr>
                <a:schemeClr val="dk1"/>
              </a:buClr>
              <a:buSzPts val="3000"/>
              <a:buFont typeface="Didact Gothic"/>
              <a:buNone/>
              <a:defRPr b="1" sz="3000">
                <a:solidFill>
                  <a:schemeClr val="dk1"/>
                </a:solidFill>
                <a:latin typeface="Didact Gothic"/>
                <a:ea typeface="Didact Gothic"/>
                <a:cs typeface="Didact Gothic"/>
                <a:sym typeface="Didact Gothic"/>
              </a:defRPr>
            </a:lvl8pPr>
            <a:lvl9pPr lvl="8">
              <a:spcBef>
                <a:spcPts val="0"/>
              </a:spcBef>
              <a:spcAft>
                <a:spcPts val="0"/>
              </a:spcAft>
              <a:buClr>
                <a:schemeClr val="dk1"/>
              </a:buClr>
              <a:buSzPts val="3000"/>
              <a:buFont typeface="Didact Gothic"/>
              <a:buNone/>
              <a:defRPr b="1" sz="3000">
                <a:solidFill>
                  <a:schemeClr val="dk1"/>
                </a:solidFill>
                <a:latin typeface="Didact Gothic"/>
                <a:ea typeface="Didact Gothic"/>
                <a:cs typeface="Didact Gothic"/>
                <a:sym typeface="Didact Gothic"/>
              </a:defRPr>
            </a:lvl9pPr>
          </a:lstStyle>
          <a:p/>
        </p:txBody>
      </p:sp>
      <p:sp>
        <p:nvSpPr>
          <p:cNvPr id="7" name="Google Shape;7;p1"/>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1pPr>
            <a:lvl2pPr indent="-304800" lvl="1" marL="9144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indent="-304800" lvl="2" marL="13716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indent="-304800" lvl="3" marL="1828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indent="-304800" lvl="4" marL="22860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indent="-304800" lvl="5" marL="27432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indent="-304800" lvl="6" marL="32004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indent="-304800" lvl="7" marL="36576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indent="-304800" lvl="8" marL="411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44" name="Shape 244"/>
        <p:cNvGrpSpPr/>
        <p:nvPr/>
      </p:nvGrpSpPr>
      <p:grpSpPr>
        <a:xfrm>
          <a:off x="0" y="0"/>
          <a:ext cx="0" cy="0"/>
          <a:chOff x="0" y="0"/>
          <a:chExt cx="0" cy="0"/>
        </a:xfrm>
      </p:grpSpPr>
      <p:sp>
        <p:nvSpPr>
          <p:cNvPr id="245" name="Google Shape;245;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46" name="Google Shape;246;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fgqCtCM-D9tbWH64mSVZByqrrgunJQXVyKLSXgCeEiY/copy#gid=0" TargetMode="External"/><Relationship Id="rId5"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fgqCtCM-D9tbWH64mSVZByqrrgunJQXVyKLSXgCeEiY/copy#gid=1838324256" TargetMode="External"/><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9.jpg"/><Relationship Id="rId4" Type="http://schemas.openxmlformats.org/officeDocument/2006/relationships/image" Target="../media/image19.jpg"/><Relationship Id="rId5" Type="http://schemas.openxmlformats.org/officeDocument/2006/relationships/image" Target="../media/image13.jpg"/></Relationships>
</file>

<file path=ppt/slides/_rels/slide2.xml.rels><?xml version="1.0" encoding="UTF-8" standalone="yes"?><Relationships xmlns="http://schemas.openxmlformats.org/package/2006/relationships"><Relationship Id="rId20" Type="http://schemas.openxmlformats.org/officeDocument/2006/relationships/hyperlink" Target="http://bit.ly/30B07Gq"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bit.ly/33VAFh3" TargetMode="External"/><Relationship Id="rId13"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hyperlink" Target="https://www.freepik.com/?utm_source=slidesgo_template&amp;utm_medium=referral-link&amp;utm_campaign=promo-slide&amp;utm_term=slidesgo&amp;utm_content=freepik"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 Id="rId17" Type="http://schemas.openxmlformats.org/officeDocument/2006/relationships/hyperlink" Target="https://www.videvo.net/?utm_source=slidesgo_template&amp;utm_medium=referral-link&amp;utm_campaign=sg_resources&amp;utm_content=videvo" TargetMode="External"/><Relationship Id="rId16"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slide" Target="/ppt/slides/slide21.xml"/><Relationship Id="rId19" Type="http://schemas.openxmlformats.org/officeDocument/2006/relationships/hyperlink" Target="https://bit.ly/3A1uf1Q" TargetMode="External"/><Relationship Id="rId6" Type="http://schemas.openxmlformats.org/officeDocument/2006/relationships/slide" Target="/ppt/slides/slide21.xml"/><Relationship Id="rId18" Type="http://schemas.openxmlformats.org/officeDocument/2006/relationships/hyperlink" Target="https://bit.ly/3A1uf1Q"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17.jpg"/></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photo/front-view-smiley-people-working-with-post-its_34219992.htm/?utm_source=slidesgo_template&amp;utm_medium=referral-link&amp;utm_campaign=sg_resources&amp;utm_content=freepik" TargetMode="External"/><Relationship Id="rId10" Type="http://schemas.openxmlformats.org/officeDocument/2006/relationships/hyperlink" Target="https://www.freepik.com/free-photo/medium-shot-man-holding-pen_34219961.htm/?utm_source=slidesgo_template&amp;utm_medium=referral-link&amp;utm_campaign=sg_resources&amp;utm_content=freepik" TargetMode="External"/><Relationship Id="rId13" Type="http://schemas.openxmlformats.org/officeDocument/2006/relationships/hyperlink" Target="https://www.freepik.com/free-photo/colleagues-working-together-side-view_37881241.htm/?utm_source=slidesgo_template&amp;utm_medium=referral-link&amp;utm_campaign=sg_resources&amp;utm_content=freepik" TargetMode="External"/><Relationship Id="rId12" Type="http://schemas.openxmlformats.org/officeDocument/2006/relationships/hyperlink" Target="https://www.freepik.com/free-photo/medium-shot-people-working-indoors_34220016.htm/?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www.freepik.com/free-photo/medium-shot-colleagues-working-office_34219964.htm/?utm_source=slidesgo_template&amp;utm_medium=referral-link&amp;utm_campaign=sg_resources&amp;utm_content=freepik" TargetMode="External"/><Relationship Id="rId4" Type="http://schemas.openxmlformats.org/officeDocument/2006/relationships/hyperlink" Target="https://www.freepik.com/free-photo/front-view-woman-working-with-post-its_34220010.htm/?utm_source=slidesgo_template&amp;utm_medium=referral-link&amp;utm_campaign=sg_resources&amp;utm_content=freepik" TargetMode="External"/><Relationship Id="rId9" Type="http://schemas.openxmlformats.org/officeDocument/2006/relationships/hyperlink" Target="https://www.freepik.com/free-photo/side-view-women-working-together_33755241.htm/?utm_source=slidesgo_template&amp;utm_medium=referral-link&amp;utm_campaign=sg_resources&amp;utm_content=freepik" TargetMode="External"/><Relationship Id="rId14" Type="http://schemas.openxmlformats.org/officeDocument/2006/relationships/hyperlink" Target="https://www.freepik.com/free-photo/medium-shot-colleagues-working-together_37881256.htm/?utm_source=slidesgo_template&amp;utm_medium=referral-link&amp;utm_campaign=sg_resources&amp;utm_content=freepik" TargetMode="External"/><Relationship Id="rId5" Type="http://schemas.openxmlformats.org/officeDocument/2006/relationships/hyperlink" Target="https://www.freepik.com/free-photo/people-analyzing-checking-finance-graphs-office_41790642.htm/?utm_source=slidesgo_template&amp;utm_medium=referral-link&amp;utm_campaign=sg_resources&amp;utm_content=freepik" TargetMode="External"/><Relationship Id="rId6" Type="http://schemas.openxmlformats.org/officeDocument/2006/relationships/hyperlink" Target="https://www.freepik.com/free-photo/people-office-analyzing-checking-finance-graphs_41790386.htm/?utm_source=slidesgo_template&amp;utm_medium=referral-link&amp;utm_campaign=sg_resources&amp;utm_content=freepik" TargetMode="External"/><Relationship Id="rId7" Type="http://schemas.openxmlformats.org/officeDocument/2006/relationships/hyperlink" Target="https://www.freepik.com/free-photo/people-office-analyzing-checking-finance-graphs_41790409.htm/?utm_source=slidesgo_template&amp;utm_medium=referral-link&amp;utm_campaign=sg_resources&amp;utm_content=freepik" TargetMode="External"/><Relationship Id="rId8" Type="http://schemas.openxmlformats.org/officeDocument/2006/relationships/hyperlink" Target="https://www.freepik.com/free-photo/full-shot-women-having-meeting_33755234.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1" Type="http://schemas.openxmlformats.org/officeDocument/2006/relationships/hyperlink" Target="https://www.freepik.com/free-photo/people-office-analyzing-checking-finance-graphs_41790412.htm/?utm_source=slidesgo_template&amp;utm_medium=referral-link&amp;utm_campaign=sg_resources&amp;utm_content=freepik" TargetMode="External"/><Relationship Id="rId10" Type="http://schemas.openxmlformats.org/officeDocument/2006/relationships/hyperlink" Target="https://www.freepik.com/free-photo/colleagues-working-together-medium-shot_37881277.htm/?utm_source=slidesgo_template&amp;utm_medium=referral-link&amp;utm_campaign=sg_resources&amp;utm_content=freepik" TargetMode="External"/><Relationship Id="rId13" Type="http://schemas.openxmlformats.org/officeDocument/2006/relationships/hyperlink" Target="https://www.freepik.com/free-photo/people-analyzing-checking-finance-graphs-office_41790652.htm/?utm_source=slidesgo_template&amp;utm_medium=referral-link&amp;utm_campaign=sg_resources&amp;utm_content=freepik" TargetMode="External"/><Relationship Id="rId12" Type="http://schemas.openxmlformats.org/officeDocument/2006/relationships/hyperlink" Target="https://www.freepik.com/free-photo/women-working-together-medium-shot_33755248.htm/?utm_source=slidesgo_template&amp;utm_medium=referral-link&amp;utm_campaign=sg_resources&amp;utm_content=freepik" TargetMode="External"/><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hyperlink" Target="https://www.freepik.com/free-photo/people-analyzing-checking-finance-graphs-office_41790662.htm/?utm_source=slidesgo_template&amp;utm_medium=referral-link&amp;utm_campaign=sg_resources&amp;utm_content=freepik" TargetMode="External"/><Relationship Id="rId4" Type="http://schemas.openxmlformats.org/officeDocument/2006/relationships/hyperlink" Target="https://www.freepik.com/free-photo/women-working-with-post-its-low-angle_33755271.htm/?utm_source=slidesgo_template&amp;utm_medium=referral-link&amp;utm_campaign=sg_resources&amp;utm_content=freepik" TargetMode="External"/><Relationship Id="rId9" Type="http://schemas.openxmlformats.org/officeDocument/2006/relationships/hyperlink" Target="https://www.freepik.com/free-photo/medium-shot-people-working-together_34220015.htm/?utm_source=slidesgo_template&amp;utm_medium=referral-link&amp;utm_campaign=sg_resources&amp;utm_content=freepik" TargetMode="External"/><Relationship Id="rId14" Type="http://schemas.openxmlformats.org/officeDocument/2006/relationships/hyperlink" Target="https://www.freepik.com/free-psd/flat-design-fashion-trends-instagram-posts_43218294.htm/?utm_source=slidesgo_template&amp;utm_medium=referral-link&amp;utm_campaign=sg_resources&amp;utm_content=freepik" TargetMode="External"/><Relationship Id="rId5" Type="http://schemas.openxmlformats.org/officeDocument/2006/relationships/hyperlink" Target="https://www.freepik.com/free-photo/full-shot-women-working-together_33755229.htm/?utm_source=slidesgo_template&amp;utm_medium=referral-link&amp;utm_campaign=sg_resources&amp;utm_content=freepik" TargetMode="External"/><Relationship Id="rId6" Type="http://schemas.openxmlformats.org/officeDocument/2006/relationships/hyperlink" Target="https://www.freepik.com/free-photo/medium-shot-employees-working-together_37881263.htm/?utm_source=slidesgo_template&amp;utm_medium=referral-link&amp;utm_campaign=sg_resources&amp;utm_content=freepik" TargetMode="External"/><Relationship Id="rId7" Type="http://schemas.openxmlformats.org/officeDocument/2006/relationships/hyperlink" Target="https://www.freepik.com/free-photo/people-working-together-medium-shot_34219982.htm/?utm_source=slidesgo_template&amp;utm_medium=referral-link&amp;utm_campaign=sg_resources&amp;utm_content=freepik" TargetMode="External"/><Relationship Id="rId8" Type="http://schemas.openxmlformats.org/officeDocument/2006/relationships/hyperlink" Target="https://www.freepik.com/free-photo/people-office-analyzing-checking-finance-graphs_41790419.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s://fonts.google.com/specimen/Didactic+Gothic" TargetMode="External"/><Relationship Id="rId4" Type="http://schemas.openxmlformats.org/officeDocument/2006/relationships/hyperlink" Target="https://fonts.google.com/specimen/Inter"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15.png"/><Relationship Id="rId14" Type="http://schemas.openxmlformats.org/officeDocument/2006/relationships/image" Target="../media/image16.png"/><Relationship Id="rId17" Type="http://schemas.openxmlformats.org/officeDocument/2006/relationships/image" Target="../media/image3.png"/><Relationship Id="rId16" Type="http://schemas.openxmlformats.org/officeDocument/2006/relationships/image" Target="../media/image4.png"/><Relationship Id="rId5"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8"/>
          <p:cNvSpPr txBox="1"/>
          <p:nvPr>
            <p:ph type="ctrTitle"/>
          </p:nvPr>
        </p:nvSpPr>
        <p:spPr>
          <a:xfrm>
            <a:off x="1012900" y="1006025"/>
            <a:ext cx="2948700" cy="220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Business Priorities Meeting</a:t>
            </a:r>
            <a:endParaRPr/>
          </a:p>
        </p:txBody>
      </p:sp>
      <p:sp>
        <p:nvSpPr>
          <p:cNvPr id="255" name="Google Shape;255;p28"/>
          <p:cNvSpPr txBox="1"/>
          <p:nvPr>
            <p:ph idx="1" type="subTitle"/>
          </p:nvPr>
        </p:nvSpPr>
        <p:spPr>
          <a:xfrm>
            <a:off x="1012900" y="3474500"/>
            <a:ext cx="2948700" cy="6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a:t>
            </a:r>
            <a:r>
              <a:rPr lang="en"/>
              <a:t>presentation</a:t>
            </a:r>
            <a:r>
              <a:rPr lang="en"/>
              <a:t> begins</a:t>
            </a:r>
            <a:endParaRPr/>
          </a:p>
        </p:txBody>
      </p:sp>
      <p:pic>
        <p:nvPicPr>
          <p:cNvPr id="256" name="Google Shape;256;p28"/>
          <p:cNvPicPr preferRelativeResize="0"/>
          <p:nvPr>
            <p:ph idx="2" type="pic"/>
          </p:nvPr>
        </p:nvPicPr>
        <p:blipFill rotWithShape="1">
          <a:blip r:embed="rId3">
            <a:alphaModFix/>
          </a:blip>
          <a:srcRect b="0" l="24184" r="18777" t="0"/>
          <a:stretch/>
        </p:blipFill>
        <p:spPr>
          <a:xfrm>
            <a:off x="5202925" y="687600"/>
            <a:ext cx="3218700" cy="3768300"/>
          </a:xfrm>
          <a:prstGeom prst="rect">
            <a:avLst/>
          </a:prstGeom>
        </p:spPr>
      </p:pic>
      <p:cxnSp>
        <p:nvCxnSpPr>
          <p:cNvPr id="257" name="Google Shape;257;p28"/>
          <p:cNvCxnSpPr/>
          <p:nvPr/>
        </p:nvCxnSpPr>
        <p:spPr>
          <a:xfrm>
            <a:off x="1012900" y="3485350"/>
            <a:ext cx="2948700" cy="0"/>
          </a:xfrm>
          <a:prstGeom prst="straightConnector1">
            <a:avLst/>
          </a:prstGeom>
          <a:noFill/>
          <a:ln cap="flat" cmpd="sng" w="9525">
            <a:solidFill>
              <a:schemeClr val="dk1"/>
            </a:solidFill>
            <a:prstDash val="solid"/>
            <a:round/>
            <a:headEnd len="med" w="med" type="none"/>
            <a:tailEnd len="med" w="med" type="none"/>
          </a:ln>
        </p:spPr>
      </p:cxnSp>
      <p:cxnSp>
        <p:nvCxnSpPr>
          <p:cNvPr id="258" name="Google Shape;258;p28"/>
          <p:cNvCxnSpPr/>
          <p:nvPr/>
        </p:nvCxnSpPr>
        <p:spPr>
          <a:xfrm>
            <a:off x="986475" y="4137475"/>
            <a:ext cx="2948700" cy="0"/>
          </a:xfrm>
          <a:prstGeom prst="straightConnector1">
            <a:avLst/>
          </a:prstGeom>
          <a:noFill/>
          <a:ln cap="flat" cmpd="sng" w="9525">
            <a:solidFill>
              <a:schemeClr val="dk1"/>
            </a:solidFill>
            <a:prstDash val="solid"/>
            <a:round/>
            <a:headEnd len="med" w="med" type="none"/>
            <a:tailEnd len="med" w="med" type="none"/>
          </a:ln>
        </p:spPr>
      </p:cxnSp>
      <p:sp>
        <p:nvSpPr>
          <p:cNvPr id="259" name="Google Shape;259;p28"/>
          <p:cNvSpPr/>
          <p:nvPr/>
        </p:nvSpPr>
        <p:spPr>
          <a:xfrm>
            <a:off x="6942500" y="518375"/>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7"/>
          <p:cNvSpPr txBox="1"/>
          <p:nvPr>
            <p:ph type="title"/>
          </p:nvPr>
        </p:nvSpPr>
        <p:spPr>
          <a:xfrm>
            <a:off x="4812200" y="3340101"/>
            <a:ext cx="36096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383" name="Google Shape;383;p37"/>
          <p:cNvSpPr txBox="1"/>
          <p:nvPr>
            <p:ph idx="1" type="subTitle"/>
          </p:nvPr>
        </p:nvSpPr>
        <p:spPr>
          <a:xfrm>
            <a:off x="4812200" y="1253975"/>
            <a:ext cx="3609600" cy="2049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pic>
        <p:nvPicPr>
          <p:cNvPr id="384" name="Google Shape;384;p37"/>
          <p:cNvPicPr preferRelativeResize="0"/>
          <p:nvPr>
            <p:ph idx="2" type="pic"/>
          </p:nvPr>
        </p:nvPicPr>
        <p:blipFill rotWithShape="1">
          <a:blip r:embed="rId3">
            <a:alphaModFix/>
          </a:blip>
          <a:srcRect b="0" l="16099" r="26910" t="0"/>
          <a:stretch/>
        </p:blipFill>
        <p:spPr>
          <a:xfrm>
            <a:off x="722375" y="687600"/>
            <a:ext cx="3218701" cy="3768300"/>
          </a:xfrm>
          <a:prstGeom prst="rect">
            <a:avLst/>
          </a:prstGeom>
        </p:spPr>
      </p:pic>
      <p:sp>
        <p:nvSpPr>
          <p:cNvPr id="385" name="Google Shape;385;p37"/>
          <p:cNvSpPr/>
          <p:nvPr/>
        </p:nvSpPr>
        <p:spPr>
          <a:xfrm>
            <a:off x="722375" y="5395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38"/>
          <p:cNvSpPr txBox="1"/>
          <p:nvPr>
            <p:ph idx="1" type="subTitle"/>
          </p:nvPr>
        </p:nvSpPr>
        <p:spPr>
          <a:xfrm>
            <a:off x="1177949" y="1256350"/>
            <a:ext cx="3307200" cy="35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391" name="Google Shape;391;p38"/>
          <p:cNvSpPr txBox="1"/>
          <p:nvPr>
            <p:ph type="title"/>
          </p:nvPr>
        </p:nvSpPr>
        <p:spPr>
          <a:xfrm>
            <a:off x="1178125" y="727450"/>
            <a:ext cx="33072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392" name="Google Shape;392;p38"/>
          <p:cNvSpPr txBox="1"/>
          <p:nvPr>
            <p:ph idx="2" type="subTitle"/>
          </p:nvPr>
        </p:nvSpPr>
        <p:spPr>
          <a:xfrm>
            <a:off x="1177949" y="2656350"/>
            <a:ext cx="3307200" cy="35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393" name="Google Shape;393;p38"/>
          <p:cNvSpPr txBox="1"/>
          <p:nvPr>
            <p:ph idx="3" type="title"/>
          </p:nvPr>
        </p:nvSpPr>
        <p:spPr>
          <a:xfrm>
            <a:off x="1178125" y="2127450"/>
            <a:ext cx="33072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394" name="Google Shape;394;p38"/>
          <p:cNvSpPr txBox="1"/>
          <p:nvPr>
            <p:ph idx="4" type="subTitle"/>
          </p:nvPr>
        </p:nvSpPr>
        <p:spPr>
          <a:xfrm>
            <a:off x="1177949" y="4056350"/>
            <a:ext cx="3307200" cy="35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solidFill>
                <a:srgbClr val="191919"/>
              </a:solidFill>
              <a:latin typeface="Open Sans"/>
              <a:ea typeface="Open Sans"/>
              <a:cs typeface="Open Sans"/>
              <a:sym typeface="Open Sans"/>
            </a:endParaRPr>
          </a:p>
        </p:txBody>
      </p:sp>
      <p:sp>
        <p:nvSpPr>
          <p:cNvPr id="395" name="Google Shape;395;p38"/>
          <p:cNvSpPr txBox="1"/>
          <p:nvPr>
            <p:ph idx="5" type="title"/>
          </p:nvPr>
        </p:nvSpPr>
        <p:spPr>
          <a:xfrm>
            <a:off x="1178125" y="3527450"/>
            <a:ext cx="33072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pic>
        <p:nvPicPr>
          <p:cNvPr id="396" name="Google Shape;396;p38"/>
          <p:cNvPicPr preferRelativeResize="0"/>
          <p:nvPr>
            <p:ph idx="6" type="pic"/>
          </p:nvPr>
        </p:nvPicPr>
        <p:blipFill rotWithShape="1">
          <a:blip r:embed="rId3">
            <a:alphaModFix/>
          </a:blip>
          <a:srcRect b="0" l="6685" r="36370" t="0"/>
          <a:stretch/>
        </p:blipFill>
        <p:spPr>
          <a:xfrm>
            <a:off x="5202925" y="687600"/>
            <a:ext cx="3218700" cy="3768300"/>
          </a:xfrm>
          <a:prstGeom prst="rect">
            <a:avLst/>
          </a:prstGeom>
        </p:spPr>
      </p:pic>
      <p:sp>
        <p:nvSpPr>
          <p:cNvPr id="397" name="Google Shape;397;p38"/>
          <p:cNvSpPr/>
          <p:nvPr/>
        </p:nvSpPr>
        <p:spPr>
          <a:xfrm>
            <a:off x="6942625" y="5395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9"/>
          <p:cNvSpPr txBox="1"/>
          <p:nvPr>
            <p:ph type="title"/>
          </p:nvPr>
        </p:nvSpPr>
        <p:spPr>
          <a:xfrm>
            <a:off x="1324638" y="1893925"/>
            <a:ext cx="6494700" cy="117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403" name="Google Shape;403;p39"/>
          <p:cNvSpPr txBox="1"/>
          <p:nvPr>
            <p:ph idx="1" type="subTitle"/>
          </p:nvPr>
        </p:nvSpPr>
        <p:spPr>
          <a:xfrm>
            <a:off x="1324600" y="3069625"/>
            <a:ext cx="6494700" cy="485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Big numbers catch your audience’s attention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4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Bar graph</a:t>
            </a:r>
            <a:endParaRPr/>
          </a:p>
        </p:txBody>
      </p:sp>
      <p:sp>
        <p:nvSpPr>
          <p:cNvPr id="409" name="Google Shape;409;p40"/>
          <p:cNvSpPr txBox="1"/>
          <p:nvPr/>
        </p:nvSpPr>
        <p:spPr>
          <a:xfrm>
            <a:off x="981900" y="4231700"/>
            <a:ext cx="7180200" cy="37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Inter"/>
                <a:ea typeface="Inter"/>
                <a:cs typeface="Inter"/>
                <a:sym typeface="Inter"/>
              </a:rPr>
              <a:t>Follow the link in the graph to modify its data and then paste the new one here. </a:t>
            </a:r>
            <a:r>
              <a:rPr b="1" lang="en" sz="1000" u="sng">
                <a:solidFill>
                  <a:schemeClr val="dk1"/>
                </a:solidFill>
                <a:latin typeface="Inter"/>
                <a:ea typeface="Inter"/>
                <a:cs typeface="Inter"/>
                <a:sym typeface="Inter"/>
                <a:hlinkClick r:id="rId3">
                  <a:extLst>
                    <a:ext uri="{A12FA001-AC4F-418D-AE19-62706E023703}">
                      <ahyp:hlinkClr val="tx"/>
                    </a:ext>
                  </a:extLst>
                </a:hlinkClick>
              </a:rPr>
              <a:t>For more info, click here</a:t>
            </a:r>
            <a:endParaRPr b="1" sz="1000" u="sng">
              <a:solidFill>
                <a:schemeClr val="dk1"/>
              </a:solidFill>
              <a:latin typeface="Inter"/>
              <a:ea typeface="Inter"/>
              <a:cs typeface="Inter"/>
              <a:sym typeface="Inter"/>
            </a:endParaRPr>
          </a:p>
        </p:txBody>
      </p:sp>
      <p:sp>
        <p:nvSpPr>
          <p:cNvPr id="410" name="Google Shape;410;p40"/>
          <p:cNvSpPr txBox="1"/>
          <p:nvPr/>
        </p:nvSpPr>
        <p:spPr>
          <a:xfrm>
            <a:off x="6060275" y="1563199"/>
            <a:ext cx="2361300" cy="34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Mars is actually a cold place</a:t>
            </a:r>
            <a:endParaRPr sz="1200">
              <a:solidFill>
                <a:schemeClr val="dk1"/>
              </a:solidFill>
              <a:latin typeface="Inter"/>
              <a:ea typeface="Inter"/>
              <a:cs typeface="Inter"/>
              <a:sym typeface="Inter"/>
            </a:endParaRPr>
          </a:p>
        </p:txBody>
      </p:sp>
      <p:sp>
        <p:nvSpPr>
          <p:cNvPr id="411" name="Google Shape;411;p40"/>
          <p:cNvSpPr txBox="1"/>
          <p:nvPr/>
        </p:nvSpPr>
        <p:spPr>
          <a:xfrm>
            <a:off x="6060276" y="1237700"/>
            <a:ext cx="2361300" cy="414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Mars</a:t>
            </a:r>
            <a:endParaRPr b="1" sz="2000">
              <a:solidFill>
                <a:schemeClr val="dk1"/>
              </a:solidFill>
              <a:latin typeface="Didact Gothic"/>
              <a:ea typeface="Didact Gothic"/>
              <a:cs typeface="Didact Gothic"/>
              <a:sym typeface="Didact Gothic"/>
            </a:endParaRPr>
          </a:p>
        </p:txBody>
      </p:sp>
      <p:sp>
        <p:nvSpPr>
          <p:cNvPr id="412" name="Google Shape;412;p40"/>
          <p:cNvSpPr txBox="1"/>
          <p:nvPr/>
        </p:nvSpPr>
        <p:spPr>
          <a:xfrm>
            <a:off x="6060275" y="2334948"/>
            <a:ext cx="2361300" cy="34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Venus has a beautiful name</a:t>
            </a:r>
            <a:endParaRPr sz="1200">
              <a:solidFill>
                <a:schemeClr val="dk1"/>
              </a:solidFill>
              <a:latin typeface="Inter"/>
              <a:ea typeface="Inter"/>
              <a:cs typeface="Inter"/>
              <a:sym typeface="Inter"/>
            </a:endParaRPr>
          </a:p>
        </p:txBody>
      </p:sp>
      <p:sp>
        <p:nvSpPr>
          <p:cNvPr id="413" name="Google Shape;413;p40"/>
          <p:cNvSpPr txBox="1"/>
          <p:nvPr/>
        </p:nvSpPr>
        <p:spPr>
          <a:xfrm>
            <a:off x="6060276" y="2009444"/>
            <a:ext cx="2361300" cy="414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Venus</a:t>
            </a:r>
            <a:endParaRPr b="1" sz="2000">
              <a:solidFill>
                <a:schemeClr val="dk1"/>
              </a:solidFill>
              <a:latin typeface="Didact Gothic"/>
              <a:ea typeface="Didact Gothic"/>
              <a:cs typeface="Didact Gothic"/>
              <a:sym typeface="Didact Gothic"/>
            </a:endParaRPr>
          </a:p>
        </p:txBody>
      </p:sp>
      <p:sp>
        <p:nvSpPr>
          <p:cNvPr id="414" name="Google Shape;414;p40"/>
          <p:cNvSpPr txBox="1"/>
          <p:nvPr/>
        </p:nvSpPr>
        <p:spPr>
          <a:xfrm>
            <a:off x="6060275" y="3106700"/>
            <a:ext cx="2361300" cy="34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Inter"/>
                <a:ea typeface="Inter"/>
                <a:cs typeface="Inter"/>
                <a:sym typeface="Inter"/>
              </a:rPr>
              <a:t>Mercury is the smallest one </a:t>
            </a:r>
            <a:endParaRPr sz="1200">
              <a:solidFill>
                <a:schemeClr val="dk1"/>
              </a:solidFill>
              <a:latin typeface="Inter"/>
              <a:ea typeface="Inter"/>
              <a:cs typeface="Inter"/>
              <a:sym typeface="Inter"/>
            </a:endParaRPr>
          </a:p>
        </p:txBody>
      </p:sp>
      <p:sp>
        <p:nvSpPr>
          <p:cNvPr id="415" name="Google Shape;415;p40"/>
          <p:cNvSpPr txBox="1"/>
          <p:nvPr/>
        </p:nvSpPr>
        <p:spPr>
          <a:xfrm>
            <a:off x="6060276" y="2781203"/>
            <a:ext cx="2361300" cy="414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Mercury</a:t>
            </a:r>
            <a:endParaRPr b="1" sz="2000">
              <a:solidFill>
                <a:schemeClr val="dk1"/>
              </a:solidFill>
              <a:latin typeface="Didact Gothic"/>
              <a:ea typeface="Didact Gothic"/>
              <a:cs typeface="Didact Gothic"/>
              <a:sym typeface="Didact Gothic"/>
            </a:endParaRPr>
          </a:p>
        </p:txBody>
      </p:sp>
      <p:pic>
        <p:nvPicPr>
          <p:cNvPr id="416" name="Google Shape;416;p40" title="Chart">
            <a:hlinkClick r:id="rId4"/>
          </p:cNvPr>
          <p:cNvPicPr preferRelativeResize="0"/>
          <p:nvPr/>
        </p:nvPicPr>
        <p:blipFill>
          <a:blip r:embed="rId5">
            <a:alphaModFix/>
          </a:blip>
          <a:stretch>
            <a:fillRect/>
          </a:stretch>
        </p:blipFill>
        <p:spPr>
          <a:xfrm>
            <a:off x="722375" y="1171810"/>
            <a:ext cx="5060199" cy="3128901"/>
          </a:xfrm>
          <a:prstGeom prst="rect">
            <a:avLst/>
          </a:prstGeom>
          <a:noFill/>
          <a:ln>
            <a:noFill/>
          </a:ln>
        </p:spPr>
      </p:pic>
      <p:sp>
        <p:nvSpPr>
          <p:cNvPr id="417" name="Google Shape;417;p40"/>
          <p:cNvSpPr txBox="1"/>
          <p:nvPr/>
        </p:nvSpPr>
        <p:spPr>
          <a:xfrm>
            <a:off x="6060275" y="3878450"/>
            <a:ext cx="2361300" cy="34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Neptune is the farthest </a:t>
            </a:r>
            <a:r>
              <a:rPr lang="en" sz="1200">
                <a:solidFill>
                  <a:schemeClr val="dk1"/>
                </a:solidFill>
                <a:latin typeface="Inter"/>
                <a:ea typeface="Inter"/>
                <a:cs typeface="Inter"/>
                <a:sym typeface="Inter"/>
              </a:rPr>
              <a:t>planet</a:t>
            </a:r>
            <a:endParaRPr sz="1200">
              <a:solidFill>
                <a:schemeClr val="dk1"/>
              </a:solidFill>
              <a:latin typeface="Inter"/>
              <a:ea typeface="Inter"/>
              <a:cs typeface="Inter"/>
              <a:sym typeface="Inter"/>
            </a:endParaRPr>
          </a:p>
        </p:txBody>
      </p:sp>
      <p:sp>
        <p:nvSpPr>
          <p:cNvPr id="418" name="Google Shape;418;p40"/>
          <p:cNvSpPr txBox="1"/>
          <p:nvPr/>
        </p:nvSpPr>
        <p:spPr>
          <a:xfrm>
            <a:off x="6060276" y="3552952"/>
            <a:ext cx="2361300" cy="414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Neptune</a:t>
            </a:r>
            <a:endParaRPr b="1" sz="2000">
              <a:solidFill>
                <a:schemeClr val="dk1"/>
              </a:solidFill>
              <a:latin typeface="Didact Gothic"/>
              <a:ea typeface="Didact Gothic"/>
              <a:cs typeface="Didact Gothic"/>
              <a:sym typeface="Didact Gothic"/>
            </a:endParaRPr>
          </a:p>
        </p:txBody>
      </p:sp>
      <p:sp>
        <p:nvSpPr>
          <p:cNvPr id="419" name="Google Shape;419;p40"/>
          <p:cNvSpPr/>
          <p:nvPr/>
        </p:nvSpPr>
        <p:spPr>
          <a:xfrm>
            <a:off x="5889354" y="1336925"/>
            <a:ext cx="157500" cy="157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0"/>
          <p:cNvSpPr/>
          <p:nvPr/>
        </p:nvSpPr>
        <p:spPr>
          <a:xfrm>
            <a:off x="5889354" y="2107659"/>
            <a:ext cx="157500" cy="157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0"/>
          <p:cNvSpPr/>
          <p:nvPr/>
        </p:nvSpPr>
        <p:spPr>
          <a:xfrm>
            <a:off x="5889354" y="2878409"/>
            <a:ext cx="157500" cy="157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0"/>
          <p:cNvSpPr/>
          <p:nvPr/>
        </p:nvSpPr>
        <p:spPr>
          <a:xfrm>
            <a:off x="5889354" y="3649159"/>
            <a:ext cx="157500" cy="15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4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a:t>
            </a:r>
            <a:endParaRPr/>
          </a:p>
        </p:txBody>
      </p:sp>
      <p:sp>
        <p:nvSpPr>
          <p:cNvPr id="428" name="Google Shape;428;p41"/>
          <p:cNvSpPr txBox="1"/>
          <p:nvPr/>
        </p:nvSpPr>
        <p:spPr>
          <a:xfrm>
            <a:off x="981900" y="4231700"/>
            <a:ext cx="7180200" cy="37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Inter"/>
                <a:ea typeface="Inter"/>
                <a:cs typeface="Inter"/>
                <a:sym typeface="Inter"/>
              </a:rPr>
              <a:t>Follow the link in the graph to modify its data and then paste the new one here. </a:t>
            </a:r>
            <a:r>
              <a:rPr b="1" lang="en" sz="1000" u="sng">
                <a:solidFill>
                  <a:schemeClr val="dk1"/>
                </a:solidFill>
                <a:latin typeface="Inter"/>
                <a:ea typeface="Inter"/>
                <a:cs typeface="Inter"/>
                <a:sym typeface="Inter"/>
                <a:hlinkClick r:id="rId3">
                  <a:extLst>
                    <a:ext uri="{A12FA001-AC4F-418D-AE19-62706E023703}">
                      <ahyp:hlinkClr val="tx"/>
                    </a:ext>
                  </a:extLst>
                </a:hlinkClick>
              </a:rPr>
              <a:t>For more info, click here</a:t>
            </a:r>
            <a:endParaRPr b="1" sz="1000" u="sng">
              <a:solidFill>
                <a:schemeClr val="dk1"/>
              </a:solidFill>
              <a:latin typeface="Inter"/>
              <a:ea typeface="Inter"/>
              <a:cs typeface="Inter"/>
              <a:sym typeface="Inter"/>
            </a:endParaRPr>
          </a:p>
        </p:txBody>
      </p:sp>
      <p:pic>
        <p:nvPicPr>
          <p:cNvPr id="429" name="Google Shape;429;p41" title="Chart">
            <a:hlinkClick r:id="rId4"/>
          </p:cNvPr>
          <p:cNvPicPr preferRelativeResize="0"/>
          <p:nvPr/>
        </p:nvPicPr>
        <p:blipFill>
          <a:blip r:embed="rId5">
            <a:alphaModFix/>
          </a:blip>
          <a:stretch>
            <a:fillRect/>
          </a:stretch>
        </p:blipFill>
        <p:spPr>
          <a:xfrm>
            <a:off x="4117223" y="1487700"/>
            <a:ext cx="4063029" cy="2512300"/>
          </a:xfrm>
          <a:prstGeom prst="rect">
            <a:avLst/>
          </a:prstGeom>
          <a:noFill/>
          <a:ln>
            <a:noFill/>
          </a:ln>
        </p:spPr>
      </p:pic>
      <p:sp>
        <p:nvSpPr>
          <p:cNvPr id="430" name="Google Shape;430;p41"/>
          <p:cNvSpPr txBox="1"/>
          <p:nvPr/>
        </p:nvSpPr>
        <p:spPr>
          <a:xfrm>
            <a:off x="963748" y="1724103"/>
            <a:ext cx="2845200" cy="46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Despite being red, Mars is actually a cold place. It's full of iron oxide dust</a:t>
            </a:r>
            <a:endParaRPr sz="1200">
              <a:solidFill>
                <a:schemeClr val="dk1"/>
              </a:solidFill>
              <a:latin typeface="Inter"/>
              <a:ea typeface="Inter"/>
              <a:cs typeface="Inter"/>
              <a:sym typeface="Inter"/>
            </a:endParaRPr>
          </a:p>
        </p:txBody>
      </p:sp>
      <p:sp>
        <p:nvSpPr>
          <p:cNvPr id="431" name="Google Shape;431;p41"/>
          <p:cNvSpPr txBox="1"/>
          <p:nvPr/>
        </p:nvSpPr>
        <p:spPr>
          <a:xfrm>
            <a:off x="963749" y="1398605"/>
            <a:ext cx="2845200" cy="414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Mars</a:t>
            </a:r>
            <a:endParaRPr b="1" sz="2000">
              <a:solidFill>
                <a:schemeClr val="dk1"/>
              </a:solidFill>
              <a:latin typeface="Didact Gothic"/>
              <a:ea typeface="Didact Gothic"/>
              <a:cs typeface="Didact Gothic"/>
              <a:sym typeface="Didact Gothic"/>
            </a:endParaRPr>
          </a:p>
        </p:txBody>
      </p:sp>
      <p:sp>
        <p:nvSpPr>
          <p:cNvPr id="432" name="Google Shape;432;p41"/>
          <p:cNvSpPr txBox="1"/>
          <p:nvPr/>
        </p:nvSpPr>
        <p:spPr>
          <a:xfrm>
            <a:off x="963748" y="2648247"/>
            <a:ext cx="2845200" cy="46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Venus has a beautiful name and is the second planet from the Sun</a:t>
            </a:r>
            <a:endParaRPr sz="1200">
              <a:solidFill>
                <a:schemeClr val="dk1"/>
              </a:solidFill>
              <a:latin typeface="Inter"/>
              <a:ea typeface="Inter"/>
              <a:cs typeface="Inter"/>
              <a:sym typeface="Inter"/>
            </a:endParaRPr>
          </a:p>
        </p:txBody>
      </p:sp>
      <p:sp>
        <p:nvSpPr>
          <p:cNvPr id="433" name="Google Shape;433;p41"/>
          <p:cNvSpPr txBox="1"/>
          <p:nvPr/>
        </p:nvSpPr>
        <p:spPr>
          <a:xfrm>
            <a:off x="963749" y="2322749"/>
            <a:ext cx="2845200" cy="414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Didact Gothic"/>
                <a:ea typeface="Didact Gothic"/>
                <a:cs typeface="Didact Gothic"/>
                <a:sym typeface="Didact Gothic"/>
              </a:rPr>
              <a:t>Venus</a:t>
            </a:r>
            <a:endParaRPr b="1" sz="2000">
              <a:solidFill>
                <a:schemeClr val="dk2"/>
              </a:solidFill>
              <a:latin typeface="Didact Gothic"/>
              <a:ea typeface="Didact Gothic"/>
              <a:cs typeface="Didact Gothic"/>
              <a:sym typeface="Didact Gothic"/>
            </a:endParaRPr>
          </a:p>
        </p:txBody>
      </p:sp>
      <p:sp>
        <p:nvSpPr>
          <p:cNvPr id="434" name="Google Shape;434;p41"/>
          <p:cNvSpPr txBox="1"/>
          <p:nvPr/>
        </p:nvSpPr>
        <p:spPr>
          <a:xfrm>
            <a:off x="963748" y="3572406"/>
            <a:ext cx="2845200" cy="46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Mercury is the closest planet to the Sun and the smallest one </a:t>
            </a:r>
            <a:endParaRPr sz="1200">
              <a:solidFill>
                <a:schemeClr val="dk1"/>
              </a:solidFill>
              <a:latin typeface="Inter"/>
              <a:ea typeface="Inter"/>
              <a:cs typeface="Inter"/>
              <a:sym typeface="Inter"/>
            </a:endParaRPr>
          </a:p>
        </p:txBody>
      </p:sp>
      <p:sp>
        <p:nvSpPr>
          <p:cNvPr id="435" name="Google Shape;435;p41"/>
          <p:cNvSpPr txBox="1"/>
          <p:nvPr/>
        </p:nvSpPr>
        <p:spPr>
          <a:xfrm>
            <a:off x="963749" y="3246908"/>
            <a:ext cx="2845200" cy="414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2"/>
                </a:solidFill>
                <a:latin typeface="Didact Gothic"/>
                <a:ea typeface="Didact Gothic"/>
                <a:cs typeface="Didact Gothic"/>
                <a:sym typeface="Didact Gothic"/>
              </a:rPr>
              <a:t>Mercury</a:t>
            </a:r>
            <a:endParaRPr b="1" sz="2000">
              <a:solidFill>
                <a:schemeClr val="lt2"/>
              </a:solidFill>
              <a:latin typeface="Didact Gothic"/>
              <a:ea typeface="Didact Gothic"/>
              <a:cs typeface="Didact Gothic"/>
              <a:sym typeface="Didact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4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441" name="Google Shape;441;p42"/>
          <p:cNvGraphicFramePr/>
          <p:nvPr/>
        </p:nvGraphicFramePr>
        <p:xfrm>
          <a:off x="722388" y="1188410"/>
          <a:ext cx="3000000" cy="3000000"/>
        </p:xfrm>
        <a:graphic>
          <a:graphicData uri="http://schemas.openxmlformats.org/drawingml/2006/table">
            <a:tbl>
              <a:tblPr>
                <a:noFill/>
                <a:tableStyleId>{09A2A44E-797E-4551-805C-831D8898C494}</a:tableStyleId>
              </a:tblPr>
              <a:tblGrid>
                <a:gridCol w="1283200"/>
                <a:gridCol w="1283200"/>
                <a:gridCol w="1283200"/>
                <a:gridCol w="1283200"/>
                <a:gridCol w="1283200"/>
                <a:gridCol w="1283200"/>
              </a:tblGrid>
              <a:tr h="404925">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Team A</a:t>
                      </a:r>
                      <a:endParaRPr b="1" sz="2000">
                        <a:solidFill>
                          <a:schemeClr val="dk1"/>
                        </a:solidFill>
                        <a:latin typeface="Didact Gothic"/>
                        <a:ea typeface="Didact Gothic"/>
                        <a:cs typeface="Didact Gothic"/>
                        <a:sym typeface="Didact Gothic"/>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Team B</a:t>
                      </a:r>
                      <a:endParaRPr b="1" sz="2000">
                        <a:solidFill>
                          <a:schemeClr val="dk1"/>
                        </a:solidFill>
                        <a:latin typeface="Didact Gothic"/>
                        <a:ea typeface="Didact Gothic"/>
                        <a:cs typeface="Didact Gothic"/>
                        <a:sym typeface="Didact Gothic"/>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sz="2000">
                          <a:solidFill>
                            <a:schemeClr val="dk1"/>
                          </a:solidFill>
                          <a:latin typeface="Didact Gothic"/>
                          <a:ea typeface="Didact Gothic"/>
                          <a:cs typeface="Didact Gothic"/>
                          <a:sym typeface="Didact Gothic"/>
                        </a:rPr>
                        <a:t>Team C</a:t>
                      </a:r>
                      <a:endParaRPr b="1" sz="2000">
                        <a:solidFill>
                          <a:schemeClr val="dk1"/>
                        </a:solidFill>
                        <a:latin typeface="Didact Gothic"/>
                        <a:ea typeface="Didact Gothic"/>
                        <a:cs typeface="Didact Gothic"/>
                        <a:sym typeface="Didact Gothic"/>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Team D</a:t>
                      </a:r>
                      <a:endParaRPr b="1" sz="2000">
                        <a:solidFill>
                          <a:schemeClr val="dk1"/>
                        </a:solidFill>
                        <a:latin typeface="Didact Gothic"/>
                        <a:ea typeface="Didact Gothic"/>
                        <a:cs typeface="Didact Gothic"/>
                        <a:sym typeface="Didact Gothic"/>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Team E</a:t>
                      </a:r>
                      <a:endParaRPr b="1" sz="2000">
                        <a:solidFill>
                          <a:schemeClr val="dk1"/>
                        </a:solidFill>
                        <a:latin typeface="Didact Gothic"/>
                        <a:ea typeface="Didact Gothic"/>
                        <a:cs typeface="Didact Gothic"/>
                        <a:sym typeface="Didact Gothic"/>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Mercury</a:t>
                      </a:r>
                      <a:endParaRPr b="1" sz="2000">
                        <a:solidFill>
                          <a:schemeClr val="dk1"/>
                        </a:solidFill>
                        <a:latin typeface="Didact Gothic"/>
                        <a:ea typeface="Didact Gothic"/>
                        <a:cs typeface="Didact Gothic"/>
                        <a:sym typeface="Didact Gothic"/>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Mars</a:t>
                      </a:r>
                      <a:endParaRPr b="1" sz="2000">
                        <a:solidFill>
                          <a:schemeClr val="dk1"/>
                        </a:solidFill>
                        <a:latin typeface="Didact Gothic"/>
                        <a:ea typeface="Didact Gothic"/>
                        <a:cs typeface="Didact Gothic"/>
                        <a:sym typeface="Didact Gothic"/>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Saturn</a:t>
                      </a:r>
                      <a:endParaRPr b="1" sz="2000">
                        <a:solidFill>
                          <a:schemeClr val="dk1"/>
                        </a:solidFill>
                        <a:latin typeface="Didact Gothic"/>
                        <a:ea typeface="Didact Gothic"/>
                        <a:cs typeface="Didact Gothic"/>
                        <a:sym typeface="Didact Gothic"/>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Venus</a:t>
                      </a:r>
                      <a:endParaRPr b="1" sz="2000">
                        <a:solidFill>
                          <a:schemeClr val="dk1"/>
                        </a:solidFill>
                        <a:latin typeface="Didact Gothic"/>
                        <a:ea typeface="Didact Gothic"/>
                        <a:cs typeface="Didact Gothic"/>
                        <a:sym typeface="Didact Gothic"/>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Jupiter</a:t>
                      </a:r>
                      <a:endParaRPr b="1" sz="2000">
                        <a:solidFill>
                          <a:schemeClr val="dk1"/>
                        </a:solidFill>
                        <a:latin typeface="Didact Gothic"/>
                        <a:ea typeface="Didact Gothic"/>
                        <a:cs typeface="Didact Gothic"/>
                        <a:sym typeface="Didact Gothic"/>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Earth</a:t>
                      </a:r>
                      <a:endParaRPr b="1" sz="2000">
                        <a:solidFill>
                          <a:schemeClr val="dk1"/>
                        </a:solidFill>
                        <a:latin typeface="Didact Gothic"/>
                        <a:ea typeface="Didact Gothic"/>
                        <a:cs typeface="Didact Gothic"/>
                        <a:sym typeface="Didact Gothic"/>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sz="2000">
                          <a:solidFill>
                            <a:schemeClr val="dk1"/>
                          </a:solidFill>
                          <a:latin typeface="Didact Gothic"/>
                          <a:ea typeface="Didact Gothic"/>
                          <a:cs typeface="Didact Gothic"/>
                          <a:sym typeface="Didact Gothic"/>
                        </a:rPr>
                        <a:t>Moon</a:t>
                      </a:r>
                      <a:endParaRPr b="1" sz="2000">
                        <a:solidFill>
                          <a:schemeClr val="dk1"/>
                        </a:solidFill>
                        <a:latin typeface="Didact Gothic"/>
                        <a:ea typeface="Didact Gothic"/>
                        <a:cs typeface="Didact Gothic"/>
                        <a:sym typeface="Didact Gothic"/>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Inter"/>
                          <a:ea typeface="Inter"/>
                          <a:cs typeface="Inter"/>
                          <a:sym typeface="Inter"/>
                        </a:rPr>
                        <a:t>XX</a:t>
                      </a:r>
                      <a:endParaRPr sz="1200">
                        <a:solidFill>
                          <a:schemeClr val="dk1"/>
                        </a:solidFill>
                        <a:latin typeface="Inter"/>
                        <a:ea typeface="Inter"/>
                        <a:cs typeface="Inter"/>
                        <a:sym typeface="Inte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4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447" name="Google Shape;447;p43"/>
          <p:cNvSpPr txBox="1"/>
          <p:nvPr/>
        </p:nvSpPr>
        <p:spPr>
          <a:xfrm>
            <a:off x="722375" y="2149750"/>
            <a:ext cx="22527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Mars is actually a cold place</a:t>
            </a:r>
            <a:endParaRPr sz="1200">
              <a:solidFill>
                <a:schemeClr val="dk1"/>
              </a:solidFill>
              <a:latin typeface="Inter"/>
              <a:ea typeface="Inter"/>
              <a:cs typeface="Inter"/>
              <a:sym typeface="Inter"/>
            </a:endParaRPr>
          </a:p>
        </p:txBody>
      </p:sp>
      <p:sp>
        <p:nvSpPr>
          <p:cNvPr id="448" name="Google Shape;448;p43"/>
          <p:cNvSpPr txBox="1"/>
          <p:nvPr/>
        </p:nvSpPr>
        <p:spPr>
          <a:xfrm>
            <a:off x="722376" y="1824250"/>
            <a:ext cx="22527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Step 1</a:t>
            </a:r>
            <a:endParaRPr b="1" sz="2000">
              <a:solidFill>
                <a:schemeClr val="dk1"/>
              </a:solidFill>
              <a:latin typeface="Didact Gothic"/>
              <a:ea typeface="Didact Gothic"/>
              <a:cs typeface="Didact Gothic"/>
              <a:sym typeface="Didact Gothic"/>
            </a:endParaRPr>
          </a:p>
        </p:txBody>
      </p:sp>
      <p:sp>
        <p:nvSpPr>
          <p:cNvPr id="449" name="Google Shape;449;p43"/>
          <p:cNvSpPr/>
          <p:nvPr/>
        </p:nvSpPr>
        <p:spPr>
          <a:xfrm>
            <a:off x="1747325" y="1546196"/>
            <a:ext cx="202800" cy="20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3"/>
          <p:cNvSpPr txBox="1"/>
          <p:nvPr/>
        </p:nvSpPr>
        <p:spPr>
          <a:xfrm>
            <a:off x="3515725" y="2149750"/>
            <a:ext cx="22527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Venus is a hot planet</a:t>
            </a:r>
            <a:endParaRPr sz="1200">
              <a:solidFill>
                <a:schemeClr val="dk1"/>
              </a:solidFill>
              <a:latin typeface="Inter"/>
              <a:ea typeface="Inter"/>
              <a:cs typeface="Inter"/>
              <a:sym typeface="Inter"/>
            </a:endParaRPr>
          </a:p>
        </p:txBody>
      </p:sp>
      <p:sp>
        <p:nvSpPr>
          <p:cNvPr id="451" name="Google Shape;451;p43"/>
          <p:cNvSpPr txBox="1"/>
          <p:nvPr/>
        </p:nvSpPr>
        <p:spPr>
          <a:xfrm>
            <a:off x="3515726" y="1824250"/>
            <a:ext cx="22527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Step 2</a:t>
            </a:r>
            <a:endParaRPr b="1" sz="2000">
              <a:solidFill>
                <a:schemeClr val="dk1"/>
              </a:solidFill>
              <a:latin typeface="Didact Gothic"/>
              <a:ea typeface="Didact Gothic"/>
              <a:cs typeface="Didact Gothic"/>
              <a:sym typeface="Didact Gothic"/>
            </a:endParaRPr>
          </a:p>
        </p:txBody>
      </p:sp>
      <p:sp>
        <p:nvSpPr>
          <p:cNvPr id="452" name="Google Shape;452;p43"/>
          <p:cNvSpPr txBox="1"/>
          <p:nvPr/>
        </p:nvSpPr>
        <p:spPr>
          <a:xfrm>
            <a:off x="6168925" y="2149750"/>
            <a:ext cx="22527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Inter"/>
                <a:ea typeface="Inter"/>
                <a:cs typeface="Inter"/>
                <a:sym typeface="Inter"/>
              </a:rPr>
              <a:t>Mercury is very small</a:t>
            </a:r>
            <a:endParaRPr sz="1200">
              <a:solidFill>
                <a:schemeClr val="dk1"/>
              </a:solidFill>
              <a:latin typeface="Inter"/>
              <a:ea typeface="Inter"/>
              <a:cs typeface="Inter"/>
              <a:sym typeface="Inter"/>
            </a:endParaRPr>
          </a:p>
        </p:txBody>
      </p:sp>
      <p:sp>
        <p:nvSpPr>
          <p:cNvPr id="453" name="Google Shape;453;p43"/>
          <p:cNvSpPr txBox="1"/>
          <p:nvPr/>
        </p:nvSpPr>
        <p:spPr>
          <a:xfrm>
            <a:off x="6168926" y="1824250"/>
            <a:ext cx="22527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Step 3</a:t>
            </a:r>
            <a:endParaRPr b="1" sz="2000">
              <a:solidFill>
                <a:schemeClr val="dk1"/>
              </a:solidFill>
              <a:latin typeface="Didact Gothic"/>
              <a:ea typeface="Didact Gothic"/>
              <a:cs typeface="Didact Gothic"/>
              <a:sym typeface="Didact Gothic"/>
            </a:endParaRPr>
          </a:p>
        </p:txBody>
      </p:sp>
      <p:sp>
        <p:nvSpPr>
          <p:cNvPr id="454" name="Google Shape;454;p43"/>
          <p:cNvSpPr txBox="1"/>
          <p:nvPr/>
        </p:nvSpPr>
        <p:spPr>
          <a:xfrm>
            <a:off x="722375" y="3932950"/>
            <a:ext cx="22527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Inter"/>
                <a:ea typeface="Inter"/>
                <a:cs typeface="Inter"/>
                <a:sym typeface="Inter"/>
              </a:rPr>
              <a:t>Jupiter is a gas giant</a:t>
            </a:r>
            <a:endParaRPr sz="1200">
              <a:solidFill>
                <a:schemeClr val="dk1"/>
              </a:solidFill>
              <a:latin typeface="Inter"/>
              <a:ea typeface="Inter"/>
              <a:cs typeface="Inter"/>
              <a:sym typeface="Inter"/>
            </a:endParaRPr>
          </a:p>
        </p:txBody>
      </p:sp>
      <p:sp>
        <p:nvSpPr>
          <p:cNvPr id="455" name="Google Shape;455;p43"/>
          <p:cNvSpPr txBox="1"/>
          <p:nvPr/>
        </p:nvSpPr>
        <p:spPr>
          <a:xfrm>
            <a:off x="722376" y="3607450"/>
            <a:ext cx="22527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Step 4</a:t>
            </a:r>
            <a:endParaRPr b="1" sz="2000">
              <a:solidFill>
                <a:schemeClr val="dk1"/>
              </a:solidFill>
              <a:latin typeface="Didact Gothic"/>
              <a:ea typeface="Didact Gothic"/>
              <a:cs typeface="Didact Gothic"/>
              <a:sym typeface="Didact Gothic"/>
            </a:endParaRPr>
          </a:p>
        </p:txBody>
      </p:sp>
      <p:sp>
        <p:nvSpPr>
          <p:cNvPr id="456" name="Google Shape;456;p43"/>
          <p:cNvSpPr txBox="1"/>
          <p:nvPr/>
        </p:nvSpPr>
        <p:spPr>
          <a:xfrm>
            <a:off x="3515725" y="3932950"/>
            <a:ext cx="22527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Inter"/>
                <a:ea typeface="Inter"/>
                <a:cs typeface="Inter"/>
                <a:sym typeface="Inter"/>
              </a:rPr>
              <a:t>Saturn has rings</a:t>
            </a:r>
            <a:endParaRPr sz="1200">
              <a:solidFill>
                <a:schemeClr val="dk1"/>
              </a:solidFill>
              <a:latin typeface="Inter"/>
              <a:ea typeface="Inter"/>
              <a:cs typeface="Inter"/>
              <a:sym typeface="Inter"/>
            </a:endParaRPr>
          </a:p>
        </p:txBody>
      </p:sp>
      <p:sp>
        <p:nvSpPr>
          <p:cNvPr id="457" name="Google Shape;457;p43"/>
          <p:cNvSpPr txBox="1"/>
          <p:nvPr/>
        </p:nvSpPr>
        <p:spPr>
          <a:xfrm>
            <a:off x="3515726" y="3607450"/>
            <a:ext cx="22527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Step 5</a:t>
            </a:r>
            <a:endParaRPr b="1" sz="2000">
              <a:solidFill>
                <a:schemeClr val="dk1"/>
              </a:solidFill>
              <a:latin typeface="Didact Gothic"/>
              <a:ea typeface="Didact Gothic"/>
              <a:cs typeface="Didact Gothic"/>
              <a:sym typeface="Didact Gothic"/>
            </a:endParaRPr>
          </a:p>
        </p:txBody>
      </p:sp>
      <p:sp>
        <p:nvSpPr>
          <p:cNvPr id="458" name="Google Shape;458;p43"/>
          <p:cNvSpPr txBox="1"/>
          <p:nvPr/>
        </p:nvSpPr>
        <p:spPr>
          <a:xfrm>
            <a:off x="6168925" y="3932950"/>
            <a:ext cx="22527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Inter"/>
                <a:ea typeface="Inter"/>
                <a:cs typeface="Inter"/>
                <a:sym typeface="Inter"/>
              </a:rPr>
              <a:t>Neptune is an ice giant</a:t>
            </a:r>
            <a:endParaRPr sz="1200">
              <a:solidFill>
                <a:schemeClr val="dk1"/>
              </a:solidFill>
              <a:latin typeface="Inter"/>
              <a:ea typeface="Inter"/>
              <a:cs typeface="Inter"/>
              <a:sym typeface="Inter"/>
            </a:endParaRPr>
          </a:p>
        </p:txBody>
      </p:sp>
      <p:sp>
        <p:nvSpPr>
          <p:cNvPr id="459" name="Google Shape;459;p43"/>
          <p:cNvSpPr txBox="1"/>
          <p:nvPr/>
        </p:nvSpPr>
        <p:spPr>
          <a:xfrm>
            <a:off x="6168926" y="3607450"/>
            <a:ext cx="22527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Step 6</a:t>
            </a:r>
            <a:endParaRPr b="1" sz="2000">
              <a:solidFill>
                <a:schemeClr val="dk1"/>
              </a:solidFill>
              <a:latin typeface="Didact Gothic"/>
              <a:ea typeface="Didact Gothic"/>
              <a:cs typeface="Didact Gothic"/>
              <a:sym typeface="Didact Gothic"/>
            </a:endParaRPr>
          </a:p>
        </p:txBody>
      </p:sp>
      <p:sp>
        <p:nvSpPr>
          <p:cNvPr id="460" name="Google Shape;460;p43"/>
          <p:cNvSpPr/>
          <p:nvPr/>
        </p:nvSpPr>
        <p:spPr>
          <a:xfrm>
            <a:off x="4540675" y="1546196"/>
            <a:ext cx="202800" cy="20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3"/>
          <p:cNvSpPr/>
          <p:nvPr/>
        </p:nvSpPr>
        <p:spPr>
          <a:xfrm>
            <a:off x="7193875" y="1546196"/>
            <a:ext cx="202800" cy="20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3"/>
          <p:cNvSpPr/>
          <p:nvPr/>
        </p:nvSpPr>
        <p:spPr>
          <a:xfrm>
            <a:off x="1747325" y="3328287"/>
            <a:ext cx="202800" cy="20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3"/>
          <p:cNvSpPr/>
          <p:nvPr/>
        </p:nvSpPr>
        <p:spPr>
          <a:xfrm>
            <a:off x="4540675" y="3328287"/>
            <a:ext cx="202800" cy="20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3"/>
          <p:cNvSpPr/>
          <p:nvPr/>
        </p:nvSpPr>
        <p:spPr>
          <a:xfrm>
            <a:off x="7193875" y="3328287"/>
            <a:ext cx="202800" cy="20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5" name="Google Shape;465;p43"/>
          <p:cNvCxnSpPr>
            <a:stCxn id="449" idx="3"/>
            <a:endCxn id="460" idx="1"/>
          </p:cNvCxnSpPr>
          <p:nvPr/>
        </p:nvCxnSpPr>
        <p:spPr>
          <a:xfrm>
            <a:off x="1950125" y="1647596"/>
            <a:ext cx="2590500" cy="0"/>
          </a:xfrm>
          <a:prstGeom prst="straightConnector1">
            <a:avLst/>
          </a:prstGeom>
          <a:noFill/>
          <a:ln cap="flat" cmpd="sng" w="9525">
            <a:solidFill>
              <a:schemeClr val="dk1"/>
            </a:solidFill>
            <a:prstDash val="solid"/>
            <a:round/>
            <a:headEnd len="med" w="med" type="none"/>
            <a:tailEnd len="med" w="med" type="none"/>
          </a:ln>
        </p:spPr>
      </p:cxnSp>
      <p:cxnSp>
        <p:nvCxnSpPr>
          <p:cNvPr id="466" name="Google Shape;466;p43"/>
          <p:cNvCxnSpPr>
            <a:stCxn id="460" idx="3"/>
            <a:endCxn id="461" idx="1"/>
          </p:cNvCxnSpPr>
          <p:nvPr/>
        </p:nvCxnSpPr>
        <p:spPr>
          <a:xfrm>
            <a:off x="4743475" y="1647596"/>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467" name="Google Shape;467;p43"/>
          <p:cNvCxnSpPr>
            <a:stCxn id="462" idx="3"/>
            <a:endCxn id="463" idx="1"/>
          </p:cNvCxnSpPr>
          <p:nvPr/>
        </p:nvCxnSpPr>
        <p:spPr>
          <a:xfrm>
            <a:off x="1950125" y="3429687"/>
            <a:ext cx="2590500" cy="0"/>
          </a:xfrm>
          <a:prstGeom prst="straightConnector1">
            <a:avLst/>
          </a:prstGeom>
          <a:noFill/>
          <a:ln cap="flat" cmpd="sng" w="9525">
            <a:solidFill>
              <a:schemeClr val="dk1"/>
            </a:solidFill>
            <a:prstDash val="solid"/>
            <a:round/>
            <a:headEnd len="med" w="med" type="none"/>
            <a:tailEnd len="med" w="med" type="none"/>
          </a:ln>
        </p:spPr>
      </p:cxnSp>
      <p:cxnSp>
        <p:nvCxnSpPr>
          <p:cNvPr id="468" name="Google Shape;468;p43"/>
          <p:cNvCxnSpPr>
            <a:stCxn id="463" idx="3"/>
            <a:endCxn id="464" idx="1"/>
          </p:cNvCxnSpPr>
          <p:nvPr/>
        </p:nvCxnSpPr>
        <p:spPr>
          <a:xfrm>
            <a:off x="4743475" y="3429687"/>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469" name="Google Shape;469;p43"/>
          <p:cNvCxnSpPr>
            <a:stCxn id="461" idx="3"/>
            <a:endCxn id="462" idx="1"/>
          </p:cNvCxnSpPr>
          <p:nvPr/>
        </p:nvCxnSpPr>
        <p:spPr>
          <a:xfrm flipH="1">
            <a:off x="1747375" y="1647596"/>
            <a:ext cx="5649300" cy="1782000"/>
          </a:xfrm>
          <a:prstGeom prst="bentConnector5">
            <a:avLst>
              <a:gd fmla="val -18320" name="adj1"/>
              <a:gd fmla="val 70195" name="adj2"/>
              <a:gd fmla="val 117976" name="adj3"/>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4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 chart</a:t>
            </a:r>
            <a:endParaRPr/>
          </a:p>
        </p:txBody>
      </p:sp>
      <p:sp>
        <p:nvSpPr>
          <p:cNvPr id="475" name="Google Shape;475;p44"/>
          <p:cNvSpPr txBox="1"/>
          <p:nvPr/>
        </p:nvSpPr>
        <p:spPr>
          <a:xfrm>
            <a:off x="3701525" y="1613750"/>
            <a:ext cx="17409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CEO</a:t>
            </a:r>
            <a:endParaRPr sz="1200">
              <a:solidFill>
                <a:schemeClr val="dk1"/>
              </a:solidFill>
              <a:latin typeface="Inter"/>
              <a:ea typeface="Inter"/>
              <a:cs typeface="Inter"/>
              <a:sym typeface="Inter"/>
            </a:endParaRPr>
          </a:p>
        </p:txBody>
      </p:sp>
      <p:sp>
        <p:nvSpPr>
          <p:cNvPr id="476" name="Google Shape;476;p44"/>
          <p:cNvSpPr txBox="1"/>
          <p:nvPr/>
        </p:nvSpPr>
        <p:spPr>
          <a:xfrm>
            <a:off x="3701526" y="1288250"/>
            <a:ext cx="17409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The sun</a:t>
            </a:r>
            <a:endParaRPr b="1" sz="2000">
              <a:solidFill>
                <a:schemeClr val="dk1"/>
              </a:solidFill>
              <a:latin typeface="Didact Gothic"/>
              <a:ea typeface="Didact Gothic"/>
              <a:cs typeface="Didact Gothic"/>
              <a:sym typeface="Didact Gothic"/>
            </a:endParaRPr>
          </a:p>
        </p:txBody>
      </p:sp>
      <p:sp>
        <p:nvSpPr>
          <p:cNvPr id="477" name="Google Shape;477;p44"/>
          <p:cNvSpPr txBox="1"/>
          <p:nvPr/>
        </p:nvSpPr>
        <p:spPr>
          <a:xfrm>
            <a:off x="1680975" y="2418900"/>
            <a:ext cx="17409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Inter"/>
                <a:ea typeface="Inter"/>
                <a:cs typeface="Inter"/>
                <a:sym typeface="Inter"/>
              </a:rPr>
              <a:t>Department Head</a:t>
            </a:r>
            <a:endParaRPr sz="1200">
              <a:solidFill>
                <a:schemeClr val="dk1"/>
              </a:solidFill>
              <a:latin typeface="Inter"/>
              <a:ea typeface="Inter"/>
              <a:cs typeface="Inter"/>
              <a:sym typeface="Inter"/>
            </a:endParaRPr>
          </a:p>
        </p:txBody>
      </p:sp>
      <p:sp>
        <p:nvSpPr>
          <p:cNvPr id="478" name="Google Shape;478;p44"/>
          <p:cNvSpPr txBox="1"/>
          <p:nvPr/>
        </p:nvSpPr>
        <p:spPr>
          <a:xfrm>
            <a:off x="1680976" y="2093400"/>
            <a:ext cx="17409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Jupiter</a:t>
            </a:r>
            <a:endParaRPr b="1" sz="2000">
              <a:solidFill>
                <a:schemeClr val="dk1"/>
              </a:solidFill>
              <a:latin typeface="Didact Gothic"/>
              <a:ea typeface="Didact Gothic"/>
              <a:cs typeface="Didact Gothic"/>
              <a:sym typeface="Didact Gothic"/>
            </a:endParaRPr>
          </a:p>
        </p:txBody>
      </p:sp>
      <p:sp>
        <p:nvSpPr>
          <p:cNvPr id="479" name="Google Shape;479;p44"/>
          <p:cNvSpPr txBox="1"/>
          <p:nvPr/>
        </p:nvSpPr>
        <p:spPr>
          <a:xfrm>
            <a:off x="5722050" y="2418900"/>
            <a:ext cx="17409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Department Head</a:t>
            </a:r>
            <a:endParaRPr sz="1200">
              <a:solidFill>
                <a:schemeClr val="dk1"/>
              </a:solidFill>
              <a:latin typeface="Inter"/>
              <a:ea typeface="Inter"/>
              <a:cs typeface="Inter"/>
              <a:sym typeface="Inter"/>
            </a:endParaRPr>
          </a:p>
        </p:txBody>
      </p:sp>
      <p:sp>
        <p:nvSpPr>
          <p:cNvPr id="480" name="Google Shape;480;p44"/>
          <p:cNvSpPr txBox="1"/>
          <p:nvPr/>
        </p:nvSpPr>
        <p:spPr>
          <a:xfrm>
            <a:off x="5722051" y="2093400"/>
            <a:ext cx="17409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Neptune</a:t>
            </a:r>
            <a:endParaRPr b="1" sz="2000">
              <a:solidFill>
                <a:schemeClr val="dk1"/>
              </a:solidFill>
              <a:latin typeface="Didact Gothic"/>
              <a:ea typeface="Didact Gothic"/>
              <a:cs typeface="Didact Gothic"/>
              <a:sym typeface="Didact Gothic"/>
            </a:endParaRPr>
          </a:p>
        </p:txBody>
      </p:sp>
      <p:sp>
        <p:nvSpPr>
          <p:cNvPr id="481" name="Google Shape;481;p44"/>
          <p:cNvSpPr txBox="1"/>
          <p:nvPr/>
        </p:nvSpPr>
        <p:spPr>
          <a:xfrm>
            <a:off x="6680663" y="3466900"/>
            <a:ext cx="17409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Manager</a:t>
            </a:r>
            <a:endParaRPr sz="1200">
              <a:solidFill>
                <a:schemeClr val="dk1"/>
              </a:solidFill>
              <a:latin typeface="Inter"/>
              <a:ea typeface="Inter"/>
              <a:cs typeface="Inter"/>
              <a:sym typeface="Inter"/>
            </a:endParaRPr>
          </a:p>
        </p:txBody>
      </p:sp>
      <p:sp>
        <p:nvSpPr>
          <p:cNvPr id="482" name="Google Shape;482;p44"/>
          <p:cNvSpPr txBox="1"/>
          <p:nvPr/>
        </p:nvSpPr>
        <p:spPr>
          <a:xfrm>
            <a:off x="6680663" y="3141400"/>
            <a:ext cx="17409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Mercury</a:t>
            </a:r>
            <a:endParaRPr b="1" sz="2000">
              <a:solidFill>
                <a:schemeClr val="dk1"/>
              </a:solidFill>
              <a:latin typeface="Didact Gothic"/>
              <a:ea typeface="Didact Gothic"/>
              <a:cs typeface="Didact Gothic"/>
              <a:sym typeface="Didact Gothic"/>
            </a:endParaRPr>
          </a:p>
        </p:txBody>
      </p:sp>
      <p:sp>
        <p:nvSpPr>
          <p:cNvPr id="483" name="Google Shape;483;p44"/>
          <p:cNvSpPr txBox="1"/>
          <p:nvPr/>
        </p:nvSpPr>
        <p:spPr>
          <a:xfrm>
            <a:off x="4763438" y="3466900"/>
            <a:ext cx="17409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Manager</a:t>
            </a:r>
            <a:endParaRPr sz="1200">
              <a:solidFill>
                <a:schemeClr val="dk1"/>
              </a:solidFill>
              <a:latin typeface="Inter"/>
              <a:ea typeface="Inter"/>
              <a:cs typeface="Inter"/>
              <a:sym typeface="Inter"/>
            </a:endParaRPr>
          </a:p>
        </p:txBody>
      </p:sp>
      <p:sp>
        <p:nvSpPr>
          <p:cNvPr id="484" name="Google Shape;484;p44"/>
          <p:cNvSpPr txBox="1"/>
          <p:nvPr/>
        </p:nvSpPr>
        <p:spPr>
          <a:xfrm>
            <a:off x="4763438" y="3141400"/>
            <a:ext cx="17409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Mercury</a:t>
            </a:r>
            <a:endParaRPr b="1" sz="2000">
              <a:solidFill>
                <a:schemeClr val="dk1"/>
              </a:solidFill>
              <a:latin typeface="Didact Gothic"/>
              <a:ea typeface="Didact Gothic"/>
              <a:cs typeface="Didact Gothic"/>
              <a:sym typeface="Didact Gothic"/>
            </a:endParaRPr>
          </a:p>
        </p:txBody>
      </p:sp>
      <p:sp>
        <p:nvSpPr>
          <p:cNvPr id="485" name="Google Shape;485;p44"/>
          <p:cNvSpPr txBox="1"/>
          <p:nvPr/>
        </p:nvSpPr>
        <p:spPr>
          <a:xfrm>
            <a:off x="2639588" y="3466900"/>
            <a:ext cx="17409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Manager</a:t>
            </a:r>
            <a:endParaRPr sz="1200">
              <a:solidFill>
                <a:schemeClr val="dk1"/>
              </a:solidFill>
              <a:latin typeface="Inter"/>
              <a:ea typeface="Inter"/>
              <a:cs typeface="Inter"/>
              <a:sym typeface="Inter"/>
            </a:endParaRPr>
          </a:p>
        </p:txBody>
      </p:sp>
      <p:sp>
        <p:nvSpPr>
          <p:cNvPr id="486" name="Google Shape;486;p44"/>
          <p:cNvSpPr txBox="1"/>
          <p:nvPr/>
        </p:nvSpPr>
        <p:spPr>
          <a:xfrm>
            <a:off x="2639588" y="3141400"/>
            <a:ext cx="17409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Mercury</a:t>
            </a:r>
            <a:endParaRPr b="1" sz="2000">
              <a:solidFill>
                <a:schemeClr val="dk1"/>
              </a:solidFill>
              <a:latin typeface="Didact Gothic"/>
              <a:ea typeface="Didact Gothic"/>
              <a:cs typeface="Didact Gothic"/>
              <a:sym typeface="Didact Gothic"/>
            </a:endParaRPr>
          </a:p>
        </p:txBody>
      </p:sp>
      <p:sp>
        <p:nvSpPr>
          <p:cNvPr id="487" name="Google Shape;487;p44"/>
          <p:cNvSpPr txBox="1"/>
          <p:nvPr/>
        </p:nvSpPr>
        <p:spPr>
          <a:xfrm>
            <a:off x="722363" y="3466900"/>
            <a:ext cx="17409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Manager</a:t>
            </a:r>
            <a:endParaRPr sz="1200">
              <a:solidFill>
                <a:schemeClr val="dk1"/>
              </a:solidFill>
              <a:latin typeface="Inter"/>
              <a:ea typeface="Inter"/>
              <a:cs typeface="Inter"/>
              <a:sym typeface="Inter"/>
            </a:endParaRPr>
          </a:p>
        </p:txBody>
      </p:sp>
      <p:sp>
        <p:nvSpPr>
          <p:cNvPr id="488" name="Google Shape;488;p44"/>
          <p:cNvSpPr txBox="1"/>
          <p:nvPr/>
        </p:nvSpPr>
        <p:spPr>
          <a:xfrm>
            <a:off x="722363" y="3141400"/>
            <a:ext cx="1740900" cy="41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idact Gothic"/>
                <a:ea typeface="Didact Gothic"/>
                <a:cs typeface="Didact Gothic"/>
                <a:sym typeface="Didact Gothic"/>
              </a:rPr>
              <a:t>Mercury</a:t>
            </a:r>
            <a:endParaRPr b="1" sz="2000">
              <a:solidFill>
                <a:schemeClr val="dk1"/>
              </a:solidFill>
              <a:latin typeface="Didact Gothic"/>
              <a:ea typeface="Didact Gothic"/>
              <a:cs typeface="Didact Gothic"/>
              <a:sym typeface="Didact Gothic"/>
            </a:endParaRPr>
          </a:p>
        </p:txBody>
      </p:sp>
      <p:cxnSp>
        <p:nvCxnSpPr>
          <p:cNvPr id="489" name="Google Shape;489;p44"/>
          <p:cNvCxnSpPr>
            <a:endCxn id="478" idx="0"/>
          </p:cNvCxnSpPr>
          <p:nvPr/>
        </p:nvCxnSpPr>
        <p:spPr>
          <a:xfrm flipH="1">
            <a:off x="2551426" y="1495500"/>
            <a:ext cx="1150200" cy="597900"/>
          </a:xfrm>
          <a:prstGeom prst="bentConnector2">
            <a:avLst/>
          </a:prstGeom>
          <a:noFill/>
          <a:ln cap="flat" cmpd="sng" w="9525">
            <a:solidFill>
              <a:schemeClr val="dk1"/>
            </a:solidFill>
            <a:prstDash val="solid"/>
            <a:round/>
            <a:headEnd len="med" w="med" type="none"/>
            <a:tailEnd len="med" w="med" type="none"/>
          </a:ln>
        </p:spPr>
      </p:cxnSp>
      <p:cxnSp>
        <p:nvCxnSpPr>
          <p:cNvPr id="490" name="Google Shape;490;p44"/>
          <p:cNvCxnSpPr>
            <a:endCxn id="480" idx="0"/>
          </p:cNvCxnSpPr>
          <p:nvPr/>
        </p:nvCxnSpPr>
        <p:spPr>
          <a:xfrm>
            <a:off x="5442301" y="1495500"/>
            <a:ext cx="1150200" cy="597900"/>
          </a:xfrm>
          <a:prstGeom prst="bentConnector2">
            <a:avLst/>
          </a:prstGeom>
          <a:noFill/>
          <a:ln cap="flat" cmpd="sng" w="9525">
            <a:solidFill>
              <a:schemeClr val="dk1"/>
            </a:solidFill>
            <a:prstDash val="solid"/>
            <a:round/>
            <a:headEnd len="med" w="med" type="none"/>
            <a:tailEnd len="med" w="med" type="none"/>
          </a:ln>
        </p:spPr>
      </p:cxnSp>
      <p:cxnSp>
        <p:nvCxnSpPr>
          <p:cNvPr id="491" name="Google Shape;491;p44"/>
          <p:cNvCxnSpPr>
            <a:stCxn id="477" idx="2"/>
            <a:endCxn id="488" idx="0"/>
          </p:cNvCxnSpPr>
          <p:nvPr/>
        </p:nvCxnSpPr>
        <p:spPr>
          <a:xfrm rot="5400000">
            <a:off x="1918275" y="2508150"/>
            <a:ext cx="307800" cy="958500"/>
          </a:xfrm>
          <a:prstGeom prst="bentConnector3">
            <a:avLst>
              <a:gd fmla="val 50016" name="adj1"/>
            </a:avLst>
          </a:prstGeom>
          <a:noFill/>
          <a:ln cap="flat" cmpd="sng" w="9525">
            <a:solidFill>
              <a:schemeClr val="dk1"/>
            </a:solidFill>
            <a:prstDash val="solid"/>
            <a:round/>
            <a:headEnd len="med" w="med" type="none"/>
            <a:tailEnd len="med" w="med" type="none"/>
          </a:ln>
        </p:spPr>
      </p:cxnSp>
      <p:cxnSp>
        <p:nvCxnSpPr>
          <p:cNvPr id="492" name="Google Shape;492;p44"/>
          <p:cNvCxnSpPr>
            <a:stCxn id="477" idx="2"/>
            <a:endCxn id="486" idx="0"/>
          </p:cNvCxnSpPr>
          <p:nvPr/>
        </p:nvCxnSpPr>
        <p:spPr>
          <a:xfrm flipH="1" rot="-5400000">
            <a:off x="2876775" y="2508150"/>
            <a:ext cx="307800" cy="958500"/>
          </a:xfrm>
          <a:prstGeom prst="bentConnector3">
            <a:avLst>
              <a:gd fmla="val 50016" name="adj1"/>
            </a:avLst>
          </a:prstGeom>
          <a:noFill/>
          <a:ln cap="flat" cmpd="sng" w="9525">
            <a:solidFill>
              <a:schemeClr val="dk1"/>
            </a:solidFill>
            <a:prstDash val="solid"/>
            <a:round/>
            <a:headEnd len="med" w="med" type="none"/>
            <a:tailEnd len="med" w="med" type="none"/>
          </a:ln>
        </p:spPr>
      </p:cxnSp>
      <p:cxnSp>
        <p:nvCxnSpPr>
          <p:cNvPr id="493" name="Google Shape;493;p44"/>
          <p:cNvCxnSpPr>
            <a:stCxn id="479" idx="2"/>
            <a:endCxn id="484" idx="0"/>
          </p:cNvCxnSpPr>
          <p:nvPr/>
        </p:nvCxnSpPr>
        <p:spPr>
          <a:xfrm rot="5400000">
            <a:off x="5959350" y="2508150"/>
            <a:ext cx="307800" cy="958500"/>
          </a:xfrm>
          <a:prstGeom prst="bentConnector3">
            <a:avLst>
              <a:gd fmla="val 50016" name="adj1"/>
            </a:avLst>
          </a:prstGeom>
          <a:noFill/>
          <a:ln cap="flat" cmpd="sng" w="9525">
            <a:solidFill>
              <a:schemeClr val="dk1"/>
            </a:solidFill>
            <a:prstDash val="solid"/>
            <a:round/>
            <a:headEnd len="med" w="med" type="none"/>
            <a:tailEnd len="med" w="med" type="none"/>
          </a:ln>
        </p:spPr>
      </p:cxnSp>
      <p:cxnSp>
        <p:nvCxnSpPr>
          <p:cNvPr id="494" name="Google Shape;494;p44"/>
          <p:cNvCxnSpPr>
            <a:stCxn id="479" idx="2"/>
            <a:endCxn id="482" idx="0"/>
          </p:cNvCxnSpPr>
          <p:nvPr/>
        </p:nvCxnSpPr>
        <p:spPr>
          <a:xfrm flipH="1" rot="-5400000">
            <a:off x="6917850" y="2508150"/>
            <a:ext cx="307800" cy="958500"/>
          </a:xfrm>
          <a:prstGeom prst="bentConnector3">
            <a:avLst>
              <a:gd fmla="val 50016" name="adj1"/>
            </a:avLst>
          </a:prstGeom>
          <a:noFill/>
          <a:ln cap="flat" cmpd="sng" w="9525">
            <a:solidFill>
              <a:schemeClr val="dk1"/>
            </a:solidFill>
            <a:prstDash val="solid"/>
            <a:round/>
            <a:headEnd len="med" w="med" type="none"/>
            <a:tailEnd len="med" w="med" type="none"/>
          </a:ln>
        </p:spPr>
      </p:cxnSp>
      <p:sp>
        <p:nvSpPr>
          <p:cNvPr id="495" name="Google Shape;495;p44"/>
          <p:cNvSpPr txBox="1"/>
          <p:nvPr/>
        </p:nvSpPr>
        <p:spPr>
          <a:xfrm>
            <a:off x="2067217" y="4189400"/>
            <a:ext cx="12213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Employee</a:t>
            </a:r>
            <a:endParaRPr sz="1200">
              <a:solidFill>
                <a:schemeClr val="dk1"/>
              </a:solidFill>
              <a:latin typeface="Inter"/>
              <a:ea typeface="Inter"/>
              <a:cs typeface="Inter"/>
              <a:sym typeface="Inter"/>
            </a:endParaRPr>
          </a:p>
        </p:txBody>
      </p:sp>
      <p:sp>
        <p:nvSpPr>
          <p:cNvPr id="496" name="Google Shape;496;p44"/>
          <p:cNvSpPr txBox="1"/>
          <p:nvPr/>
        </p:nvSpPr>
        <p:spPr>
          <a:xfrm>
            <a:off x="722375" y="4189400"/>
            <a:ext cx="12213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Employee</a:t>
            </a:r>
            <a:endParaRPr sz="1200">
              <a:solidFill>
                <a:schemeClr val="dk1"/>
              </a:solidFill>
              <a:latin typeface="Inter"/>
              <a:ea typeface="Inter"/>
              <a:cs typeface="Inter"/>
              <a:sym typeface="Inter"/>
            </a:endParaRPr>
          </a:p>
        </p:txBody>
      </p:sp>
      <p:sp>
        <p:nvSpPr>
          <p:cNvPr id="497" name="Google Shape;497;p44"/>
          <p:cNvSpPr txBox="1"/>
          <p:nvPr/>
        </p:nvSpPr>
        <p:spPr>
          <a:xfrm>
            <a:off x="7200317" y="4189400"/>
            <a:ext cx="12213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Employee</a:t>
            </a:r>
            <a:endParaRPr sz="1200">
              <a:solidFill>
                <a:schemeClr val="dk1"/>
              </a:solidFill>
              <a:latin typeface="Inter"/>
              <a:ea typeface="Inter"/>
              <a:cs typeface="Inter"/>
              <a:sym typeface="Inter"/>
            </a:endParaRPr>
          </a:p>
        </p:txBody>
      </p:sp>
      <p:sp>
        <p:nvSpPr>
          <p:cNvPr id="498" name="Google Shape;498;p44"/>
          <p:cNvSpPr txBox="1"/>
          <p:nvPr/>
        </p:nvSpPr>
        <p:spPr>
          <a:xfrm>
            <a:off x="5855475" y="4189400"/>
            <a:ext cx="12213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Employee</a:t>
            </a:r>
            <a:endParaRPr sz="1200">
              <a:solidFill>
                <a:schemeClr val="dk1"/>
              </a:solidFill>
              <a:latin typeface="Inter"/>
              <a:ea typeface="Inter"/>
              <a:cs typeface="Inter"/>
              <a:sym typeface="Inter"/>
            </a:endParaRPr>
          </a:p>
        </p:txBody>
      </p:sp>
      <p:sp>
        <p:nvSpPr>
          <p:cNvPr id="499" name="Google Shape;499;p44"/>
          <p:cNvSpPr txBox="1"/>
          <p:nvPr/>
        </p:nvSpPr>
        <p:spPr>
          <a:xfrm>
            <a:off x="4510625" y="4189400"/>
            <a:ext cx="1221300" cy="41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Employee</a:t>
            </a:r>
            <a:endParaRPr sz="1200">
              <a:solidFill>
                <a:schemeClr val="dk1"/>
              </a:solidFill>
              <a:latin typeface="Inter"/>
              <a:ea typeface="Inter"/>
              <a:cs typeface="Inter"/>
              <a:sym typeface="Inter"/>
            </a:endParaRPr>
          </a:p>
        </p:txBody>
      </p:sp>
      <p:cxnSp>
        <p:nvCxnSpPr>
          <p:cNvPr id="500" name="Google Shape;500;p44"/>
          <p:cNvCxnSpPr>
            <a:stCxn id="487" idx="2"/>
            <a:endCxn id="496" idx="0"/>
          </p:cNvCxnSpPr>
          <p:nvPr/>
        </p:nvCxnSpPr>
        <p:spPr>
          <a:xfrm rot="5400000">
            <a:off x="1309013" y="3905500"/>
            <a:ext cx="307800" cy="259800"/>
          </a:xfrm>
          <a:prstGeom prst="bentConnector3">
            <a:avLst>
              <a:gd fmla="val 50016" name="adj1"/>
            </a:avLst>
          </a:prstGeom>
          <a:noFill/>
          <a:ln cap="flat" cmpd="sng" w="9525">
            <a:solidFill>
              <a:schemeClr val="dk1"/>
            </a:solidFill>
            <a:prstDash val="solid"/>
            <a:round/>
            <a:headEnd len="med" w="med" type="none"/>
            <a:tailEnd len="med" w="med" type="none"/>
          </a:ln>
        </p:spPr>
      </p:cxnSp>
      <p:cxnSp>
        <p:nvCxnSpPr>
          <p:cNvPr id="501" name="Google Shape;501;p44"/>
          <p:cNvCxnSpPr>
            <a:stCxn id="487" idx="2"/>
            <a:endCxn id="495" idx="0"/>
          </p:cNvCxnSpPr>
          <p:nvPr/>
        </p:nvCxnSpPr>
        <p:spPr>
          <a:xfrm flipH="1" rot="-5400000">
            <a:off x="1981463" y="3492850"/>
            <a:ext cx="307800" cy="1085100"/>
          </a:xfrm>
          <a:prstGeom prst="bentConnector3">
            <a:avLst>
              <a:gd fmla="val 50016" name="adj1"/>
            </a:avLst>
          </a:prstGeom>
          <a:noFill/>
          <a:ln cap="flat" cmpd="sng" w="9525">
            <a:solidFill>
              <a:schemeClr val="dk1"/>
            </a:solidFill>
            <a:prstDash val="solid"/>
            <a:round/>
            <a:headEnd len="med" w="med" type="none"/>
            <a:tailEnd len="med" w="med" type="none"/>
          </a:ln>
        </p:spPr>
      </p:cxnSp>
      <p:cxnSp>
        <p:nvCxnSpPr>
          <p:cNvPr id="502" name="Google Shape;502;p44"/>
          <p:cNvCxnSpPr>
            <a:stCxn id="483" idx="2"/>
            <a:endCxn id="497" idx="0"/>
          </p:cNvCxnSpPr>
          <p:nvPr/>
        </p:nvCxnSpPr>
        <p:spPr>
          <a:xfrm flipH="1" rot="-5400000">
            <a:off x="6568538" y="2946850"/>
            <a:ext cx="307800" cy="2177100"/>
          </a:xfrm>
          <a:prstGeom prst="bentConnector3">
            <a:avLst>
              <a:gd fmla="val 50016" name="adj1"/>
            </a:avLst>
          </a:prstGeom>
          <a:noFill/>
          <a:ln cap="flat" cmpd="sng" w="9525">
            <a:solidFill>
              <a:schemeClr val="dk1"/>
            </a:solidFill>
            <a:prstDash val="solid"/>
            <a:round/>
            <a:headEnd len="med" w="med" type="none"/>
            <a:tailEnd len="med" w="med" type="none"/>
          </a:ln>
        </p:spPr>
      </p:cxnSp>
      <p:cxnSp>
        <p:nvCxnSpPr>
          <p:cNvPr id="503" name="Google Shape;503;p44"/>
          <p:cNvCxnSpPr>
            <a:stCxn id="483" idx="2"/>
            <a:endCxn id="499" idx="0"/>
          </p:cNvCxnSpPr>
          <p:nvPr/>
        </p:nvCxnSpPr>
        <p:spPr>
          <a:xfrm rot="5400000">
            <a:off x="5223638" y="3779050"/>
            <a:ext cx="307800" cy="512700"/>
          </a:xfrm>
          <a:prstGeom prst="bentConnector3">
            <a:avLst>
              <a:gd fmla="val 50016" name="adj1"/>
            </a:avLst>
          </a:prstGeom>
          <a:noFill/>
          <a:ln cap="flat" cmpd="sng" w="9525">
            <a:solidFill>
              <a:schemeClr val="dk1"/>
            </a:solidFill>
            <a:prstDash val="solid"/>
            <a:round/>
            <a:headEnd len="med" w="med" type="none"/>
            <a:tailEnd len="med" w="med" type="none"/>
          </a:ln>
        </p:spPr>
      </p:cxnSp>
      <p:cxnSp>
        <p:nvCxnSpPr>
          <p:cNvPr id="504" name="Google Shape;504;p44"/>
          <p:cNvCxnSpPr>
            <a:stCxn id="483" idx="2"/>
            <a:endCxn id="498" idx="0"/>
          </p:cNvCxnSpPr>
          <p:nvPr/>
        </p:nvCxnSpPr>
        <p:spPr>
          <a:xfrm flipH="1" rot="-5400000">
            <a:off x="5896088" y="3619300"/>
            <a:ext cx="307800" cy="832200"/>
          </a:xfrm>
          <a:prstGeom prst="bentConnector3">
            <a:avLst>
              <a:gd fmla="val 50016"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4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infographic</a:t>
            </a:r>
            <a:endParaRPr/>
          </a:p>
        </p:txBody>
      </p:sp>
      <p:graphicFrame>
        <p:nvGraphicFramePr>
          <p:cNvPr id="510" name="Google Shape;510;p45"/>
          <p:cNvGraphicFramePr/>
          <p:nvPr/>
        </p:nvGraphicFramePr>
        <p:xfrm>
          <a:off x="856938" y="1224388"/>
          <a:ext cx="3000000" cy="3000000"/>
        </p:xfrm>
        <a:graphic>
          <a:graphicData uri="http://schemas.openxmlformats.org/drawingml/2006/table">
            <a:tbl>
              <a:tblPr>
                <a:noFill/>
                <a:tableStyleId>{09A2A44E-797E-4551-805C-831D8898C494}</a:tableStyleId>
              </a:tblPr>
              <a:tblGrid>
                <a:gridCol w="1313350"/>
                <a:gridCol w="2130025"/>
                <a:gridCol w="332225"/>
                <a:gridCol w="332225"/>
                <a:gridCol w="332225"/>
                <a:gridCol w="332225"/>
                <a:gridCol w="332225"/>
                <a:gridCol w="332225"/>
                <a:gridCol w="332225"/>
                <a:gridCol w="332225"/>
                <a:gridCol w="332225"/>
                <a:gridCol w="332225"/>
                <a:gridCol w="332225"/>
                <a:gridCol w="332225"/>
              </a:tblGrid>
              <a:tr h="441850">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Initiative</a:t>
                      </a:r>
                      <a:endParaRPr b="1" sz="2000">
                        <a:solidFill>
                          <a:schemeClr val="dk1"/>
                        </a:solidFill>
                        <a:latin typeface="Didact Gothic"/>
                        <a:ea typeface="Didact Gothic"/>
                        <a:cs typeface="Didact Gothic"/>
                        <a:sym typeface="Didact Gothic"/>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Objective</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Jan</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Feb</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Mar</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dk1"/>
                          </a:solidFill>
                          <a:latin typeface="Didact Gothic"/>
                          <a:ea typeface="Didact Gothic"/>
                          <a:cs typeface="Didact Gothic"/>
                          <a:sym typeface="Didact Gothic"/>
                        </a:rPr>
                        <a:t>Apr</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May</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Jun</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Jul</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Aug</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Sep</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Oct</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Didact Gothic"/>
                          <a:ea typeface="Didact Gothic"/>
                          <a:cs typeface="Didact Gothic"/>
                          <a:sym typeface="Didact Gothic"/>
                        </a:rPr>
                        <a:t>Nov</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dk1"/>
                          </a:solidFill>
                          <a:latin typeface="Didact Gothic"/>
                          <a:ea typeface="Didact Gothic"/>
                          <a:cs typeface="Didact Gothic"/>
                          <a:sym typeface="Didact Gothic"/>
                        </a:rPr>
                        <a:t>Dec</a:t>
                      </a:r>
                      <a:endParaRPr b="1">
                        <a:solidFill>
                          <a:schemeClr val="dk1"/>
                        </a:solidFill>
                        <a:latin typeface="Didact Gothic"/>
                        <a:ea typeface="Didact Gothic"/>
                        <a:cs typeface="Didact Gothic"/>
                        <a:sym typeface="Didact Gothic"/>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Venus is very hot</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Venus has a beautiful name and is the second planet from the Sun</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Earth has life</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Earth is the beautiful planet on which humans live</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Mars is very cold</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Despite being red, Mars is actually a cold place</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Jupiter is a gas giant</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Jupiter is the biggest planet in the Solar System</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Saturn has rings</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Saturn is a gas giant and has several rings</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Mercury is small</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Mercury is the closest planet to the Sun and the smallest one</a:t>
                      </a:r>
                      <a:endParaRPr sz="1000">
                        <a:solidFill>
                          <a:schemeClr val="dk1"/>
                        </a:solidFill>
                        <a:latin typeface="Inter"/>
                        <a:ea typeface="Inter"/>
                        <a:cs typeface="Inter"/>
                        <a:sym typeface="Inter"/>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46"/>
          <p:cNvSpPr txBox="1"/>
          <p:nvPr>
            <p:ph type="title"/>
          </p:nvPr>
        </p:nvSpPr>
        <p:spPr>
          <a:xfrm>
            <a:off x="722375" y="539500"/>
            <a:ext cx="439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516" name="Google Shape;516;p46"/>
          <p:cNvSpPr txBox="1"/>
          <p:nvPr>
            <p:ph idx="1" type="subTitle"/>
          </p:nvPr>
        </p:nvSpPr>
        <p:spPr>
          <a:xfrm>
            <a:off x="722375" y="2999525"/>
            <a:ext cx="1926600" cy="12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others. Just right-click on any of them and select “Replace image”</a:t>
            </a:r>
            <a:endParaRPr/>
          </a:p>
        </p:txBody>
      </p:sp>
      <p:pic>
        <p:nvPicPr>
          <p:cNvPr id="517" name="Google Shape;517;p46"/>
          <p:cNvPicPr preferRelativeResize="0"/>
          <p:nvPr>
            <p:ph idx="2" type="pic"/>
          </p:nvPr>
        </p:nvPicPr>
        <p:blipFill rotWithShape="1">
          <a:blip r:embed="rId3">
            <a:alphaModFix/>
          </a:blip>
          <a:srcRect b="41444" l="0" r="0" t="6020"/>
          <a:stretch/>
        </p:blipFill>
        <p:spPr>
          <a:xfrm>
            <a:off x="722375" y="1204475"/>
            <a:ext cx="4398603" cy="1540502"/>
          </a:xfrm>
          <a:prstGeom prst="rect">
            <a:avLst/>
          </a:prstGeom>
        </p:spPr>
      </p:pic>
      <p:pic>
        <p:nvPicPr>
          <p:cNvPr id="518" name="Google Shape;518;p46"/>
          <p:cNvPicPr preferRelativeResize="0"/>
          <p:nvPr>
            <p:ph idx="3" type="pic"/>
          </p:nvPr>
        </p:nvPicPr>
        <p:blipFill rotWithShape="1">
          <a:blip r:embed="rId4">
            <a:alphaModFix/>
          </a:blip>
          <a:srcRect b="0" l="845" r="855" t="0"/>
          <a:stretch/>
        </p:blipFill>
        <p:spPr>
          <a:xfrm>
            <a:off x="2736375" y="2835700"/>
            <a:ext cx="2384700" cy="1620000"/>
          </a:xfrm>
          <a:prstGeom prst="rect">
            <a:avLst/>
          </a:prstGeom>
        </p:spPr>
      </p:pic>
      <p:pic>
        <p:nvPicPr>
          <p:cNvPr id="519" name="Google Shape;519;p46"/>
          <p:cNvPicPr preferRelativeResize="0"/>
          <p:nvPr>
            <p:ph idx="4" type="pic"/>
          </p:nvPr>
        </p:nvPicPr>
        <p:blipFill rotWithShape="1">
          <a:blip r:embed="rId5">
            <a:alphaModFix/>
          </a:blip>
          <a:srcRect b="0" l="15477" r="27578" t="0"/>
          <a:stretch/>
        </p:blipFill>
        <p:spPr>
          <a:xfrm>
            <a:off x="5202925" y="687600"/>
            <a:ext cx="3218700" cy="3768300"/>
          </a:xfrm>
          <a:prstGeom prst="rect">
            <a:avLst/>
          </a:prstGeom>
        </p:spPr>
      </p:pic>
      <p:sp>
        <p:nvSpPr>
          <p:cNvPr id="520" name="Google Shape;520;p46"/>
          <p:cNvSpPr/>
          <p:nvPr/>
        </p:nvSpPr>
        <p:spPr>
          <a:xfrm>
            <a:off x="6942625" y="5395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265" name="Google Shape;265;p29"/>
          <p:cNvGraphicFramePr/>
          <p:nvPr/>
        </p:nvGraphicFramePr>
        <p:xfrm>
          <a:off x="824538" y="1691025"/>
          <a:ext cx="3000000" cy="3000000"/>
        </p:xfrm>
        <a:graphic>
          <a:graphicData uri="http://schemas.openxmlformats.org/drawingml/2006/table">
            <a:tbl>
              <a:tblPr>
                <a:noFill/>
                <a:tableStyleId>{5126B5D3-74B5-47DC-8FDB-E5878FBFE695}</a:tableStyleId>
              </a:tblPr>
              <a:tblGrid>
                <a:gridCol w="2420300"/>
                <a:gridCol w="5074625"/>
              </a:tblGrid>
              <a:tr h="350500">
                <a:tc>
                  <a:txBody>
                    <a:bodyPr/>
                    <a:lstStyle/>
                    <a:p>
                      <a:pPr indent="0" lvl="0" marL="0" rtl="0" algn="l">
                        <a:spcBef>
                          <a:spcPts val="0"/>
                        </a:spcBef>
                        <a:spcAft>
                          <a:spcPts val="0"/>
                        </a:spcAft>
                        <a:buNone/>
                      </a:pPr>
                      <a:r>
                        <a:rPr b="1" lang="en" sz="1100" u="sng">
                          <a:solidFill>
                            <a:schemeClr val="hlink"/>
                          </a:solidFill>
                          <a:latin typeface="Didact Gothic"/>
                          <a:ea typeface="Didact Gothic"/>
                          <a:cs typeface="Didact Gothic"/>
                          <a:sym typeface="Didact Gothic"/>
                          <a:hlinkClick action="ppaction://hlinksldjump" r:id="rId3"/>
                        </a:rPr>
                        <a:t>Fonts</a:t>
                      </a:r>
                      <a:endParaRPr b="1" sz="1100">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To view this template correctly in PowerPoint, download and install the fonts we used</a:t>
                      </a:r>
                      <a:endParaRPr sz="900">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hlink"/>
                          </a:solidFill>
                          <a:latin typeface="Didact Gothic"/>
                          <a:ea typeface="Didact Gothic"/>
                          <a:cs typeface="Didact Gothic"/>
                          <a:sym typeface="Didact Gothic"/>
                          <a:hlinkClick action="ppaction://hlinksldjump" r:id="rId4"/>
                        </a:rPr>
                        <a:t>Used</a:t>
                      </a:r>
                      <a:r>
                        <a:rPr b="1" lang="en" sz="1100">
                          <a:solidFill>
                            <a:schemeClr val="dk1"/>
                          </a:solidFill>
                          <a:latin typeface="Didact Gothic"/>
                          <a:ea typeface="Didact Gothic"/>
                          <a:cs typeface="Didact Gothic"/>
                          <a:sym typeface="Didact Gothic"/>
                        </a:rPr>
                        <a:t> and </a:t>
                      </a:r>
                      <a:r>
                        <a:rPr b="1" lang="en" sz="1100" u="sng">
                          <a:solidFill>
                            <a:schemeClr val="hlink"/>
                          </a:solidFill>
                          <a:latin typeface="Didact Gothic"/>
                          <a:ea typeface="Didact Gothic"/>
                          <a:cs typeface="Didact Gothic"/>
                          <a:sym typeface="Didact Gothic"/>
                          <a:hlinkClick action="ppaction://hlinksldjump" r:id="rId5"/>
                        </a:rPr>
                        <a:t>alternative</a:t>
                      </a:r>
                      <a:r>
                        <a:rPr b="1" lang="en" sz="1100" u="sng">
                          <a:solidFill>
                            <a:schemeClr val="hlink"/>
                          </a:solidFill>
                          <a:latin typeface="Didact Gothic"/>
                          <a:ea typeface="Didact Gothic"/>
                          <a:cs typeface="Didact Gothic"/>
                          <a:sym typeface="Didact Gothic"/>
                          <a:hlinkClick action="ppaction://hlinksldjump" r:id="rId6"/>
                        </a:rPr>
                        <a:t> resources</a:t>
                      </a:r>
                      <a:endParaRPr b="1" sz="1100">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dk1"/>
                          </a:solidFill>
                          <a:latin typeface="Inter"/>
                          <a:ea typeface="Inter"/>
                          <a:cs typeface="Inter"/>
                          <a:sym typeface="Inter"/>
                        </a:rPr>
                        <a:t>An assortment of graphic resources that are suitable for use in this presentation</a:t>
                      </a:r>
                      <a:endParaRPr sz="900">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hlink"/>
                          </a:solidFill>
                          <a:latin typeface="Didact Gothic"/>
                          <a:ea typeface="Didact Gothic"/>
                          <a:cs typeface="Didact Gothic"/>
                          <a:sym typeface="Didact Gothic"/>
                          <a:hlinkClick action="ppaction://hlinksldjump" r:id="rId7"/>
                        </a:rPr>
                        <a:t>Thanks slide</a:t>
                      </a:r>
                      <a:endParaRPr b="1" sz="1100">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You must keep it so that proper credits for our design are given</a:t>
                      </a:r>
                      <a:endParaRPr sz="900">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hlink"/>
                          </a:solidFill>
                          <a:latin typeface="Didact Gothic"/>
                          <a:ea typeface="Didact Gothic"/>
                          <a:cs typeface="Didact Gothic"/>
                          <a:sym typeface="Didact Gothic"/>
                          <a:hlinkClick action="ppaction://hlinksldjump" r:id="rId8"/>
                        </a:rPr>
                        <a:t>Colors</a:t>
                      </a:r>
                      <a:endParaRPr b="1" sz="1100">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All the colors used in this presentation</a:t>
                      </a:r>
                      <a:endParaRPr sz="900">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hlink"/>
                          </a:solidFill>
                          <a:latin typeface="Didact Gothic"/>
                          <a:ea typeface="Didact Gothic"/>
                          <a:cs typeface="Didact Gothic"/>
                          <a:sym typeface="Didact Gothic"/>
                          <a:hlinkClick action="ppaction://hlinksldjump" r:id="rId9"/>
                        </a:rPr>
                        <a:t>Icons</a:t>
                      </a:r>
                      <a:r>
                        <a:rPr b="1" lang="en" sz="1100">
                          <a:solidFill>
                            <a:schemeClr val="dk1"/>
                          </a:solidFill>
                          <a:latin typeface="Didact Gothic"/>
                          <a:ea typeface="Didact Gothic"/>
                          <a:cs typeface="Didact Gothic"/>
                          <a:sym typeface="Didact Gothic"/>
                        </a:rPr>
                        <a:t> and </a:t>
                      </a:r>
                      <a:r>
                        <a:rPr b="1" lang="en" sz="1100" u="sng">
                          <a:solidFill>
                            <a:schemeClr val="hlink"/>
                          </a:solidFill>
                          <a:latin typeface="Didact Gothic"/>
                          <a:ea typeface="Didact Gothic"/>
                          <a:cs typeface="Didact Gothic"/>
                          <a:sym typeface="Didact Gothic"/>
                          <a:hlinkClick action="ppaction://hlinksldjump" r:id="rId10"/>
                        </a:rPr>
                        <a:t>infographic resources</a:t>
                      </a:r>
                      <a:endParaRPr b="1" sz="1100">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dk1"/>
                          </a:solidFill>
                          <a:latin typeface="Inter"/>
                          <a:ea typeface="Inter"/>
                          <a:cs typeface="Inter"/>
                          <a:sym typeface="Inter"/>
                        </a:rPr>
                        <a:t>These can be used in the template, and their size and color can be edited</a:t>
                      </a:r>
                      <a:endParaRPr sz="900">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Didact Gothic"/>
                          <a:ea typeface="Didact Gothic"/>
                          <a:cs typeface="Didact Gothic"/>
                          <a:sym typeface="Didact Gothic"/>
                        </a:rPr>
                        <a:t>Editable presentation theme </a:t>
                      </a:r>
                      <a:endParaRPr b="1" sz="1100">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You can edit the master slides easily. For more info, click </a:t>
                      </a:r>
                      <a:r>
                        <a:rPr b="1" lang="en" sz="1000" u="sng">
                          <a:solidFill>
                            <a:schemeClr val="dk1"/>
                          </a:solidFill>
                          <a:latin typeface="Inter"/>
                          <a:ea typeface="Inter"/>
                          <a:cs typeface="Inter"/>
                          <a:sym typeface="Inter"/>
                          <a:hlinkClick r:id="rId11">
                            <a:extLst>
                              <a:ext uri="{A12FA001-AC4F-418D-AE19-62706E023703}">
                                <ahyp:hlinkClr val="tx"/>
                              </a:ext>
                            </a:extLst>
                          </a:hlinkClick>
                        </a:rPr>
                        <a:t>here</a:t>
                      </a:r>
                      <a:endParaRPr sz="900">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66" name="Google Shape;266;p29"/>
          <p:cNvSpPr txBox="1"/>
          <p:nvPr/>
        </p:nvSpPr>
        <p:spPr>
          <a:xfrm>
            <a:off x="720000" y="1112200"/>
            <a:ext cx="7704000" cy="3666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You can delete this slide when you’re done editing the presentation</a:t>
            </a:r>
            <a:endParaRPr b="1" sz="1200">
              <a:solidFill>
                <a:schemeClr val="dk1"/>
              </a:solidFill>
              <a:latin typeface="Inter"/>
              <a:ea typeface="Inter"/>
              <a:cs typeface="Inter"/>
              <a:sym typeface="Inter"/>
            </a:endParaRPr>
          </a:p>
        </p:txBody>
      </p:sp>
      <p:sp>
        <p:nvSpPr>
          <p:cNvPr id="267" name="Google Shape;267;p29"/>
          <p:cNvSpPr txBox="1"/>
          <p:nvPr/>
        </p:nvSpPr>
        <p:spPr>
          <a:xfrm>
            <a:off x="3244850" y="4147800"/>
            <a:ext cx="50745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Inter"/>
                <a:ea typeface="Inter"/>
                <a:cs typeface="Inter"/>
                <a:sym typeface="Inter"/>
              </a:rPr>
              <a:t>You can visit our sister </a:t>
            </a:r>
            <a:r>
              <a:rPr b="1" lang="en" sz="800">
                <a:solidFill>
                  <a:schemeClr val="dk1"/>
                </a:solidFill>
                <a:latin typeface="Inter"/>
                <a:ea typeface="Inter"/>
                <a:cs typeface="Inter"/>
                <a:sym typeface="Inter"/>
              </a:rPr>
              <a:t>projects</a:t>
            </a:r>
            <a:r>
              <a:rPr b="1" lang="en" sz="800">
                <a:solidFill>
                  <a:schemeClr val="dk1"/>
                </a:solidFill>
                <a:latin typeface="Inter"/>
                <a:ea typeface="Inter"/>
                <a:cs typeface="Inter"/>
                <a:sym typeface="Inter"/>
              </a:rPr>
              <a:t>:</a:t>
            </a:r>
            <a:br>
              <a:rPr b="1" lang="en" sz="800">
                <a:solidFill>
                  <a:schemeClr val="dk1"/>
                </a:solidFill>
                <a:latin typeface="Inter"/>
                <a:ea typeface="Inter"/>
                <a:cs typeface="Inter"/>
                <a:sym typeface="Inter"/>
              </a:rPr>
            </a:br>
            <a:r>
              <a:rPr b="1" lang="en" sz="1000" u="sng">
                <a:solidFill>
                  <a:schemeClr val="dk1"/>
                </a:solidFill>
                <a:latin typeface="Inter"/>
                <a:ea typeface="Inter"/>
                <a:cs typeface="Inter"/>
                <a:sym typeface="Inter"/>
                <a:hlinkClick r:id="rId12">
                  <a:extLst>
                    <a:ext uri="{A12FA001-AC4F-418D-AE19-62706E023703}">
                      <ahyp:hlinkClr val="tx"/>
                    </a:ext>
                  </a:extLst>
                </a:hlinkClick>
              </a:rPr>
              <a:t>Freepik</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3">
                  <a:extLst>
                    <a:ext uri="{A12FA001-AC4F-418D-AE19-62706E023703}">
                      <ahyp:hlinkClr val="tx"/>
                    </a:ext>
                  </a:extLst>
                </a:hlinkClick>
              </a:rPr>
              <a:t>Flaticon</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4">
                  <a:extLst>
                    <a:ext uri="{A12FA001-AC4F-418D-AE19-62706E023703}">
                      <ahyp:hlinkClr val="tx"/>
                    </a:ext>
                  </a:extLst>
                </a:hlinkClick>
              </a:rPr>
              <a:t>Storyset</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5">
                  <a:extLst>
                    <a:ext uri="{A12FA001-AC4F-418D-AE19-62706E023703}">
                      <ahyp:hlinkClr val="tx"/>
                    </a:ext>
                  </a:extLst>
                </a:hlinkClick>
              </a:rPr>
              <a:t>Wepik</a:t>
            </a:r>
            <a:r>
              <a:rPr b="1" lang="en" sz="1000">
                <a:solidFill>
                  <a:schemeClr val="dk1"/>
                </a:solidFill>
                <a:uFill>
                  <a:noFill/>
                </a:uFill>
                <a:latin typeface="Inter"/>
                <a:ea typeface="Inter"/>
                <a:cs typeface="Inter"/>
                <a:sym typeface="Inter"/>
                <a:hlinkClick r:id="rId16">
                  <a:extLst>
                    <a:ext uri="{A12FA001-AC4F-418D-AE19-62706E023703}">
                      <ahyp:hlinkClr val="tx"/>
                    </a:ext>
                  </a:extLst>
                </a:hlinkClick>
              </a:rPr>
              <a:t> </a:t>
            </a:r>
            <a:r>
              <a:rPr b="1" lang="en" sz="1000">
                <a:solidFill>
                  <a:schemeClr val="dk1"/>
                </a:solidFill>
                <a:latin typeface="Inter"/>
                <a:ea typeface="Inter"/>
                <a:cs typeface="Inter"/>
                <a:sym typeface="Inter"/>
              </a:rPr>
              <a:t>| </a:t>
            </a:r>
            <a:r>
              <a:rPr b="1" lang="en" sz="1000" u="sng">
                <a:solidFill>
                  <a:schemeClr val="dk1"/>
                </a:solidFill>
                <a:latin typeface="Inter"/>
                <a:ea typeface="Inter"/>
                <a:cs typeface="Inter"/>
                <a:sym typeface="Inter"/>
                <a:hlinkClick r:id="rId17">
                  <a:extLst>
                    <a:ext uri="{A12FA001-AC4F-418D-AE19-62706E023703}">
                      <ahyp:hlinkClr val="tx"/>
                    </a:ext>
                  </a:extLst>
                </a:hlinkClick>
              </a:rPr>
              <a:t>Videvo</a:t>
            </a:r>
            <a:endParaRPr b="1" sz="1000">
              <a:solidFill>
                <a:schemeClr val="dk1"/>
              </a:solidFill>
              <a:latin typeface="Inter"/>
              <a:ea typeface="Inter"/>
              <a:cs typeface="Inter"/>
              <a:sym typeface="Inter"/>
            </a:endParaRPr>
          </a:p>
          <a:p>
            <a:pPr indent="0" lvl="0" marL="0" rtl="0" algn="l">
              <a:spcBef>
                <a:spcPts val="0"/>
              </a:spcBef>
              <a:spcAft>
                <a:spcPts val="0"/>
              </a:spcAft>
              <a:buNone/>
            </a:pPr>
            <a:r>
              <a:t/>
            </a:r>
            <a:endParaRPr b="1" sz="1000">
              <a:solidFill>
                <a:schemeClr val="dk1"/>
              </a:solidFill>
              <a:latin typeface="Inter"/>
              <a:ea typeface="Inter"/>
              <a:cs typeface="Inter"/>
              <a:sym typeface="Inter"/>
            </a:endParaRPr>
          </a:p>
        </p:txBody>
      </p:sp>
      <p:sp>
        <p:nvSpPr>
          <p:cNvPr id="268" name="Google Shape;268;p29"/>
          <p:cNvSpPr txBox="1"/>
          <p:nvPr/>
        </p:nvSpPr>
        <p:spPr>
          <a:xfrm>
            <a:off x="824550" y="4147800"/>
            <a:ext cx="24204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Inter"/>
                <a:ea typeface="Inter"/>
                <a:cs typeface="Inter"/>
                <a:sym typeface="Inter"/>
              </a:rPr>
              <a:t>For more info:</a:t>
            </a:r>
            <a:br>
              <a:rPr b="1" lang="en" sz="800">
                <a:solidFill>
                  <a:schemeClr val="dk1"/>
                </a:solidFill>
                <a:latin typeface="Inter"/>
                <a:ea typeface="Inter"/>
                <a:cs typeface="Inter"/>
                <a:sym typeface="Inter"/>
              </a:rPr>
            </a:br>
            <a:r>
              <a:rPr b="1" lang="en" sz="1000" u="sng">
                <a:solidFill>
                  <a:schemeClr val="dk1"/>
                </a:solidFill>
                <a:latin typeface="Inter"/>
                <a:ea typeface="Inter"/>
                <a:cs typeface="Inter"/>
                <a:sym typeface="Inter"/>
                <a:hlinkClick r:id="rId18">
                  <a:extLst>
                    <a:ext uri="{A12FA001-AC4F-418D-AE19-62706E023703}">
                      <ahyp:hlinkClr val="tx"/>
                    </a:ext>
                  </a:extLst>
                </a:hlinkClick>
              </a:rPr>
              <a:t>Slidesgo</a:t>
            </a:r>
            <a:r>
              <a:rPr b="1" lang="en" sz="1000">
                <a:solidFill>
                  <a:schemeClr val="dk1"/>
                </a:solidFill>
                <a:uFill>
                  <a:noFill/>
                </a:uFill>
                <a:latin typeface="Inter"/>
                <a:ea typeface="Inter"/>
                <a:cs typeface="Inter"/>
                <a:sym typeface="Inter"/>
                <a:hlinkClick r:id="rId19">
                  <a:extLst>
                    <a:ext uri="{A12FA001-AC4F-418D-AE19-62706E023703}">
                      <ahyp:hlinkClr val="tx"/>
                    </a:ext>
                  </a:extLst>
                </a:hlinkClick>
              </a:rPr>
              <a:t> </a:t>
            </a:r>
            <a:r>
              <a:rPr b="1" lang="en" sz="1000">
                <a:solidFill>
                  <a:schemeClr val="dk1"/>
                </a:solidFill>
                <a:latin typeface="Inter"/>
                <a:ea typeface="Inter"/>
                <a:cs typeface="Inter"/>
                <a:sym typeface="Inter"/>
              </a:rPr>
              <a:t>| </a:t>
            </a:r>
            <a:r>
              <a:rPr b="1" lang="en" sz="1000" u="sng">
                <a:solidFill>
                  <a:schemeClr val="dk1"/>
                </a:solidFill>
                <a:latin typeface="Inter"/>
                <a:ea typeface="Inter"/>
                <a:cs typeface="Inter"/>
                <a:sym typeface="Inter"/>
                <a:hlinkClick r:id="rId20">
                  <a:extLst>
                    <a:ext uri="{A12FA001-AC4F-418D-AE19-62706E023703}">
                      <ahyp:hlinkClr val="tx"/>
                    </a:ext>
                  </a:extLst>
                </a:hlinkClick>
              </a:rPr>
              <a:t>Blog</a:t>
            </a:r>
            <a:r>
              <a:rPr b="1" lang="en" sz="1000">
                <a:solidFill>
                  <a:schemeClr val="dk1"/>
                </a:solidFill>
                <a:latin typeface="Inter"/>
                <a:ea typeface="Inter"/>
                <a:cs typeface="Inter"/>
                <a:sym typeface="Inter"/>
              </a:rPr>
              <a:t> </a:t>
            </a:r>
            <a:r>
              <a:rPr b="1" lang="en" sz="1000">
                <a:solidFill>
                  <a:schemeClr val="dk1"/>
                </a:solidFill>
                <a:latin typeface="Inter"/>
                <a:ea typeface="Inter"/>
                <a:cs typeface="Inter"/>
                <a:sym typeface="Inter"/>
              </a:rPr>
              <a:t>| </a:t>
            </a:r>
            <a:r>
              <a:rPr b="1" lang="en" sz="1000" u="sng">
                <a:solidFill>
                  <a:schemeClr val="dk1"/>
                </a:solidFill>
                <a:latin typeface="Inter"/>
                <a:ea typeface="Inter"/>
                <a:cs typeface="Inter"/>
                <a:sym typeface="Inter"/>
                <a:hlinkClick r:id="rId21">
                  <a:extLst>
                    <a:ext uri="{A12FA001-AC4F-418D-AE19-62706E023703}">
                      <ahyp:hlinkClr val="tx"/>
                    </a:ext>
                  </a:extLst>
                </a:hlinkClick>
              </a:rPr>
              <a:t>FAQ</a:t>
            </a:r>
            <a:r>
              <a:rPr b="1" lang="en" sz="1000" u="sng">
                <a:solidFill>
                  <a:schemeClr val="dk1"/>
                </a:solidFill>
                <a:latin typeface="Inter"/>
                <a:ea typeface="Inter"/>
                <a:cs typeface="Inter"/>
                <a:sym typeface="Inter"/>
              </a:rPr>
              <a:t>s</a:t>
            </a:r>
            <a:endParaRPr b="1" sz="800">
              <a:solidFill>
                <a:schemeClr val="dk1"/>
              </a:solidFill>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47"/>
          <p:cNvSpPr txBox="1"/>
          <p:nvPr>
            <p:ph type="ctrTitle"/>
          </p:nvPr>
        </p:nvSpPr>
        <p:spPr>
          <a:xfrm>
            <a:off x="1151000" y="799350"/>
            <a:ext cx="3218400" cy="79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526" name="Google Shape;526;p47"/>
          <p:cNvSpPr txBox="1"/>
          <p:nvPr>
            <p:ph idx="1" type="subTitle"/>
          </p:nvPr>
        </p:nvSpPr>
        <p:spPr>
          <a:xfrm>
            <a:off x="1151000" y="1455350"/>
            <a:ext cx="3218400" cy="107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a:t>Do you have any questions?</a:t>
            </a:r>
            <a:endParaRPr b="1"/>
          </a:p>
          <a:p>
            <a:pPr indent="0" lvl="0" marL="0" rtl="0" algn="l">
              <a:spcBef>
                <a:spcPts val="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yourwebsite.com</a:t>
            </a:r>
            <a:endParaRPr/>
          </a:p>
        </p:txBody>
      </p:sp>
      <p:sp>
        <p:nvSpPr>
          <p:cNvPr id="527" name="Google Shape;527;p47"/>
          <p:cNvSpPr txBox="1"/>
          <p:nvPr>
            <p:ph idx="4294967295" type="subTitle"/>
          </p:nvPr>
        </p:nvSpPr>
        <p:spPr>
          <a:xfrm>
            <a:off x="1151000" y="4012049"/>
            <a:ext cx="3218700" cy="332100"/>
          </a:xfrm>
          <a:prstGeom prst="rect">
            <a:avLst/>
          </a:prstGeom>
        </p:spPr>
        <p:txBody>
          <a:bodyPr anchorCtr="0" anchor="t" bIns="91425" lIns="91425" spcFirstLastPara="1" rIns="91425" wrap="square" tIns="91425">
            <a:noAutofit/>
          </a:bodyPr>
          <a:lstStyle/>
          <a:p>
            <a:pPr indent="0" lvl="0" marL="0" rtl="0" algn="l">
              <a:spcBef>
                <a:spcPts val="300"/>
              </a:spcBef>
              <a:spcAft>
                <a:spcPts val="1200"/>
              </a:spcAft>
              <a:buNone/>
            </a:pPr>
            <a:r>
              <a:rPr lang="en" sz="1000"/>
              <a:t>Please keep this slide for attribution</a:t>
            </a:r>
            <a:endParaRPr sz="1000"/>
          </a:p>
        </p:txBody>
      </p:sp>
      <p:sp>
        <p:nvSpPr>
          <p:cNvPr id="528" name="Google Shape;528;p47"/>
          <p:cNvSpPr/>
          <p:nvPr/>
        </p:nvSpPr>
        <p:spPr>
          <a:xfrm>
            <a:off x="1267725" y="2691775"/>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9" name="Google Shape;529;p47"/>
          <p:cNvPicPr preferRelativeResize="0"/>
          <p:nvPr>
            <p:ph idx="2" type="pic"/>
          </p:nvPr>
        </p:nvPicPr>
        <p:blipFill rotWithShape="1">
          <a:blip r:embed="rId3">
            <a:alphaModFix/>
          </a:blip>
          <a:srcRect b="0" l="35008" r="8001" t="0"/>
          <a:stretch/>
        </p:blipFill>
        <p:spPr>
          <a:xfrm>
            <a:off x="5202925" y="687600"/>
            <a:ext cx="3218701" cy="3768300"/>
          </a:xfrm>
          <a:prstGeom prst="rect">
            <a:avLst/>
          </a:prstGeom>
        </p:spPr>
      </p:pic>
      <p:sp>
        <p:nvSpPr>
          <p:cNvPr id="530" name="Google Shape;530;p47"/>
          <p:cNvSpPr/>
          <p:nvPr/>
        </p:nvSpPr>
        <p:spPr>
          <a:xfrm>
            <a:off x="1331336" y="2755390"/>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7"/>
          <p:cNvSpPr/>
          <p:nvPr/>
        </p:nvSpPr>
        <p:spPr>
          <a:xfrm>
            <a:off x="1949400" y="2691775"/>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7"/>
          <p:cNvSpPr/>
          <p:nvPr/>
        </p:nvSpPr>
        <p:spPr>
          <a:xfrm>
            <a:off x="2631075" y="2691775"/>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7"/>
          <p:cNvSpPr/>
          <p:nvPr/>
        </p:nvSpPr>
        <p:spPr>
          <a:xfrm>
            <a:off x="3312750" y="2691775"/>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 name="Google Shape;534;p47"/>
          <p:cNvGrpSpPr/>
          <p:nvPr/>
        </p:nvGrpSpPr>
        <p:grpSpPr>
          <a:xfrm>
            <a:off x="2012989" y="2755390"/>
            <a:ext cx="407432" cy="407391"/>
            <a:chOff x="812101" y="2571761"/>
            <a:chExt cx="417066" cy="417024"/>
          </a:xfrm>
        </p:grpSpPr>
        <p:sp>
          <p:nvSpPr>
            <p:cNvPr id="535" name="Google Shape;535;p4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47"/>
          <p:cNvGrpSpPr/>
          <p:nvPr/>
        </p:nvGrpSpPr>
        <p:grpSpPr>
          <a:xfrm>
            <a:off x="2694683" y="2755390"/>
            <a:ext cx="407391" cy="407391"/>
            <a:chOff x="1323129" y="2571761"/>
            <a:chExt cx="417024" cy="417024"/>
          </a:xfrm>
        </p:grpSpPr>
        <p:sp>
          <p:nvSpPr>
            <p:cNvPr id="540" name="Google Shape;540;p4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47"/>
          <p:cNvGrpSpPr/>
          <p:nvPr/>
        </p:nvGrpSpPr>
        <p:grpSpPr>
          <a:xfrm>
            <a:off x="3376330" y="2759498"/>
            <a:ext cx="399178" cy="399178"/>
            <a:chOff x="2038375" y="3798025"/>
            <a:chExt cx="841792" cy="841792"/>
          </a:xfrm>
        </p:grpSpPr>
        <p:sp>
          <p:nvSpPr>
            <p:cNvPr id="545" name="Google Shape;545;p47"/>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7"/>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 name="Google Shape;547;p47"/>
          <p:cNvSpPr/>
          <p:nvPr/>
        </p:nvSpPr>
        <p:spPr>
          <a:xfrm>
            <a:off x="6942500" y="5395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4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553" name="Google Shape;553;p48"/>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300"/>
              </a:spcBef>
              <a:spcAft>
                <a:spcPts val="0"/>
              </a:spcAft>
              <a:buNone/>
            </a:pPr>
            <a:r>
              <a:rPr b="1" lang="en"/>
              <a:t>Photo</a:t>
            </a:r>
            <a:endParaRPr b="1"/>
          </a:p>
          <a:p>
            <a:pPr indent="-304800" lvl="0" marL="457200" rtl="0" algn="l">
              <a:lnSpc>
                <a:spcPct val="115000"/>
              </a:lnSpc>
              <a:spcBef>
                <a:spcPts val="800"/>
              </a:spcBef>
              <a:spcAft>
                <a:spcPts val="0"/>
              </a:spcAft>
              <a:buSzPts val="1200"/>
              <a:buChar char="●"/>
            </a:pPr>
            <a:r>
              <a:rPr lang="en" u="sng">
                <a:solidFill>
                  <a:schemeClr val="hlink"/>
                </a:solidFill>
                <a:hlinkClick r:id="rId3"/>
              </a:rPr>
              <a:t>Medium shot colleagues working at office</a:t>
            </a:r>
            <a:endParaRPr/>
          </a:p>
          <a:p>
            <a:pPr indent="-304800" lvl="0" marL="457200" rtl="0" algn="l">
              <a:lnSpc>
                <a:spcPct val="115000"/>
              </a:lnSpc>
              <a:spcBef>
                <a:spcPts val="0"/>
              </a:spcBef>
              <a:spcAft>
                <a:spcPts val="0"/>
              </a:spcAft>
              <a:buSzPts val="1200"/>
              <a:buChar char="●"/>
            </a:pPr>
            <a:r>
              <a:rPr lang="en" u="sng">
                <a:solidFill>
                  <a:schemeClr val="hlink"/>
                </a:solidFill>
                <a:hlinkClick r:id="rId4"/>
              </a:rPr>
              <a:t>Front view woman working with post its</a:t>
            </a:r>
            <a:endParaRPr/>
          </a:p>
          <a:p>
            <a:pPr indent="-304800" lvl="0" marL="457200" rtl="0" algn="l">
              <a:lnSpc>
                <a:spcPct val="115000"/>
              </a:lnSpc>
              <a:spcBef>
                <a:spcPts val="0"/>
              </a:spcBef>
              <a:spcAft>
                <a:spcPts val="0"/>
              </a:spcAft>
              <a:buSzPts val="1200"/>
              <a:buChar char="●"/>
            </a:pPr>
            <a:r>
              <a:rPr lang="en" u="sng">
                <a:solidFill>
                  <a:schemeClr val="hlink"/>
                </a:solidFill>
                <a:hlinkClick r:id="rId5"/>
              </a:rPr>
              <a:t>People analyzing and checking finance graphs in the office</a:t>
            </a:r>
            <a:endParaRPr/>
          </a:p>
          <a:p>
            <a:pPr indent="-304800" lvl="0" marL="457200" rtl="0" algn="l">
              <a:lnSpc>
                <a:spcPct val="115000"/>
              </a:lnSpc>
              <a:spcBef>
                <a:spcPts val="0"/>
              </a:spcBef>
              <a:spcAft>
                <a:spcPts val="0"/>
              </a:spcAft>
              <a:buSzPts val="1200"/>
              <a:buChar char="●"/>
            </a:pPr>
            <a:r>
              <a:rPr lang="en" u="sng">
                <a:solidFill>
                  <a:schemeClr val="hlink"/>
                </a:solidFill>
                <a:hlinkClick r:id="rId6"/>
              </a:rPr>
              <a:t>People in the office analyzing and checking finance graphs I</a:t>
            </a:r>
            <a:endParaRPr/>
          </a:p>
          <a:p>
            <a:pPr indent="-304800" lvl="0" marL="457200" rtl="0" algn="l">
              <a:lnSpc>
                <a:spcPct val="115000"/>
              </a:lnSpc>
              <a:spcBef>
                <a:spcPts val="0"/>
              </a:spcBef>
              <a:spcAft>
                <a:spcPts val="0"/>
              </a:spcAft>
              <a:buSzPts val="1200"/>
              <a:buChar char="●"/>
            </a:pPr>
            <a:r>
              <a:rPr lang="en" u="sng">
                <a:solidFill>
                  <a:schemeClr val="hlink"/>
                </a:solidFill>
                <a:hlinkClick r:id="rId7"/>
              </a:rPr>
              <a:t>People in the office analyzing and checking finance graphs II</a:t>
            </a:r>
            <a:endParaRPr/>
          </a:p>
          <a:p>
            <a:pPr indent="-304800" lvl="0" marL="457200" rtl="0" algn="l">
              <a:lnSpc>
                <a:spcPct val="115000"/>
              </a:lnSpc>
              <a:spcBef>
                <a:spcPts val="0"/>
              </a:spcBef>
              <a:spcAft>
                <a:spcPts val="0"/>
              </a:spcAft>
              <a:buSzPts val="1200"/>
              <a:buChar char="●"/>
            </a:pPr>
            <a:r>
              <a:rPr lang="en" u="sng">
                <a:solidFill>
                  <a:schemeClr val="hlink"/>
                </a:solidFill>
                <a:hlinkClick r:id="rId8"/>
              </a:rPr>
              <a:t>Full shot women having meeting</a:t>
            </a:r>
            <a:endParaRPr/>
          </a:p>
          <a:p>
            <a:pPr indent="-304800" lvl="0" marL="457200" rtl="0" algn="l">
              <a:lnSpc>
                <a:spcPct val="115000"/>
              </a:lnSpc>
              <a:spcBef>
                <a:spcPts val="0"/>
              </a:spcBef>
              <a:spcAft>
                <a:spcPts val="0"/>
              </a:spcAft>
              <a:buSzPts val="1200"/>
              <a:buChar char="●"/>
            </a:pPr>
            <a:r>
              <a:rPr lang="en" u="sng">
                <a:solidFill>
                  <a:schemeClr val="hlink"/>
                </a:solidFill>
                <a:hlinkClick r:id="rId9"/>
              </a:rPr>
              <a:t>Side view women working together</a:t>
            </a:r>
            <a:endParaRPr/>
          </a:p>
          <a:p>
            <a:pPr indent="-304800" lvl="0" marL="457200" rtl="0" algn="l">
              <a:lnSpc>
                <a:spcPct val="115000"/>
              </a:lnSpc>
              <a:spcBef>
                <a:spcPts val="0"/>
              </a:spcBef>
              <a:spcAft>
                <a:spcPts val="0"/>
              </a:spcAft>
              <a:buSzPts val="1200"/>
              <a:buChar char="●"/>
            </a:pPr>
            <a:r>
              <a:rPr lang="en" u="sng">
                <a:solidFill>
                  <a:schemeClr val="hlink"/>
                </a:solidFill>
                <a:hlinkClick r:id="rId10"/>
              </a:rPr>
              <a:t>Medium shot man holding pen</a:t>
            </a:r>
            <a:endParaRPr/>
          </a:p>
          <a:p>
            <a:pPr indent="-304800" lvl="0" marL="457200" rtl="0" algn="l">
              <a:lnSpc>
                <a:spcPct val="115000"/>
              </a:lnSpc>
              <a:spcBef>
                <a:spcPts val="0"/>
              </a:spcBef>
              <a:spcAft>
                <a:spcPts val="0"/>
              </a:spcAft>
              <a:buSzPts val="1200"/>
              <a:buChar char="●"/>
            </a:pPr>
            <a:r>
              <a:rPr lang="en" u="sng">
                <a:solidFill>
                  <a:schemeClr val="hlink"/>
                </a:solidFill>
                <a:hlinkClick r:id="rId11"/>
              </a:rPr>
              <a:t>Front view smiley people working with post its</a:t>
            </a:r>
            <a:endParaRPr/>
          </a:p>
          <a:p>
            <a:pPr indent="-304800" lvl="0" marL="457200" rtl="0" algn="l">
              <a:lnSpc>
                <a:spcPct val="115000"/>
              </a:lnSpc>
              <a:spcBef>
                <a:spcPts val="0"/>
              </a:spcBef>
              <a:spcAft>
                <a:spcPts val="0"/>
              </a:spcAft>
              <a:buSzPts val="1200"/>
              <a:buChar char="●"/>
            </a:pPr>
            <a:r>
              <a:rPr lang="en" u="sng">
                <a:solidFill>
                  <a:schemeClr val="hlink"/>
                </a:solidFill>
                <a:hlinkClick r:id="rId12"/>
              </a:rPr>
              <a:t>Medium shot people working indoors</a:t>
            </a:r>
            <a:endParaRPr/>
          </a:p>
          <a:p>
            <a:pPr indent="-304800" lvl="0" marL="457200" rtl="0" algn="l">
              <a:lnSpc>
                <a:spcPct val="115000"/>
              </a:lnSpc>
              <a:spcBef>
                <a:spcPts val="0"/>
              </a:spcBef>
              <a:spcAft>
                <a:spcPts val="0"/>
              </a:spcAft>
              <a:buSzPts val="1200"/>
              <a:buChar char="●"/>
            </a:pPr>
            <a:r>
              <a:rPr lang="en" u="sng">
                <a:solidFill>
                  <a:schemeClr val="hlink"/>
                </a:solidFill>
                <a:hlinkClick r:id="rId13"/>
              </a:rPr>
              <a:t>Colleagues working together side view</a:t>
            </a:r>
            <a:endParaRPr/>
          </a:p>
          <a:p>
            <a:pPr indent="-304800" lvl="0" marL="457200" rtl="0" algn="l">
              <a:lnSpc>
                <a:spcPct val="115000"/>
              </a:lnSpc>
              <a:spcBef>
                <a:spcPts val="0"/>
              </a:spcBef>
              <a:spcAft>
                <a:spcPts val="0"/>
              </a:spcAft>
              <a:buSzPts val="1200"/>
              <a:buChar char="●"/>
            </a:pPr>
            <a:r>
              <a:rPr lang="en" u="sng">
                <a:solidFill>
                  <a:schemeClr val="hlink"/>
                </a:solidFill>
                <a:hlinkClick r:id="rId14"/>
              </a:rPr>
              <a:t>Medium shot colleagues working together</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4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559" name="Google Shape;559;p49"/>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300"/>
              </a:spcBef>
              <a:spcAft>
                <a:spcPts val="0"/>
              </a:spcAft>
              <a:buNone/>
            </a:pPr>
            <a:r>
              <a:rPr b="1" lang="en"/>
              <a:t>Photo</a:t>
            </a:r>
            <a:endParaRPr b="1"/>
          </a:p>
          <a:p>
            <a:pPr indent="-304800" lvl="0" marL="457200" rtl="0" algn="l">
              <a:spcBef>
                <a:spcPts val="300"/>
              </a:spcBef>
              <a:spcAft>
                <a:spcPts val="0"/>
              </a:spcAft>
              <a:buSzPts val="1200"/>
              <a:buChar char="●"/>
            </a:pPr>
            <a:r>
              <a:rPr lang="en" u="sng">
                <a:solidFill>
                  <a:schemeClr val="hlink"/>
                </a:solidFill>
                <a:hlinkClick r:id="rId3"/>
              </a:rPr>
              <a:t>People analyzing and checking finance graphs in the office</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4"/>
              </a:rPr>
              <a:t>Women working with post-its low angle</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5"/>
              </a:rPr>
              <a:t>Full shot women working together</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6"/>
              </a:rPr>
              <a:t>Medium shot employees working together</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7"/>
              </a:rPr>
              <a:t>People working together medium shot</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8"/>
              </a:rPr>
              <a:t>People in the office analyzing and checking finance graphs</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9"/>
              </a:rPr>
              <a:t>Medium shot people working together</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10"/>
              </a:rPr>
              <a:t>Colleagues working together medium shot</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11"/>
              </a:rPr>
              <a:t>People in the office analyzing and checking finance graphs</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12"/>
              </a:rPr>
              <a:t>Women working together medium shot</a:t>
            </a:r>
            <a:endParaRPr>
              <a:solidFill>
                <a:srgbClr val="374957"/>
              </a:solidFill>
            </a:endParaRPr>
          </a:p>
          <a:p>
            <a:pPr indent="-304800" lvl="0" marL="457200" rtl="0" algn="l">
              <a:spcBef>
                <a:spcPts val="0"/>
              </a:spcBef>
              <a:spcAft>
                <a:spcPts val="0"/>
              </a:spcAft>
              <a:buSzPts val="1200"/>
              <a:buChar char="●"/>
            </a:pPr>
            <a:r>
              <a:rPr lang="en" u="sng">
                <a:solidFill>
                  <a:schemeClr val="hlink"/>
                </a:solidFill>
                <a:hlinkClick r:id="rId13"/>
              </a:rPr>
              <a:t>People analyzing and checking finance graphs in the office</a:t>
            </a:r>
            <a:endParaRPr/>
          </a:p>
          <a:p>
            <a:pPr indent="0" lvl="0" marL="0" rtl="0" algn="l">
              <a:spcBef>
                <a:spcPts val="300"/>
              </a:spcBef>
              <a:spcAft>
                <a:spcPts val="0"/>
              </a:spcAft>
              <a:buNone/>
            </a:pPr>
            <a:r>
              <a:rPr b="1" lang="en"/>
              <a:t>Vector</a:t>
            </a:r>
            <a:endParaRPr b="1"/>
          </a:p>
          <a:p>
            <a:pPr indent="-304800" lvl="0" marL="457200" rtl="0" algn="l">
              <a:spcBef>
                <a:spcPts val="300"/>
              </a:spcBef>
              <a:spcAft>
                <a:spcPts val="0"/>
              </a:spcAft>
              <a:buSzPts val="1200"/>
              <a:buChar char="●"/>
            </a:pPr>
            <a:r>
              <a:rPr lang="en" u="sng">
                <a:solidFill>
                  <a:schemeClr val="hlink"/>
                </a:solidFill>
                <a:hlinkClick r:id="rId14"/>
              </a:rPr>
              <a:t>Flat design fashion trends instagram posts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3" name="Shape 563"/>
        <p:cNvGrpSpPr/>
        <p:nvPr/>
      </p:nvGrpSpPr>
      <p:grpSpPr>
        <a:xfrm>
          <a:off x="0" y="0"/>
          <a:ext cx="0" cy="0"/>
          <a:chOff x="0" y="0"/>
          <a:chExt cx="0" cy="0"/>
        </a:xfrm>
      </p:grpSpPr>
      <p:sp>
        <p:nvSpPr>
          <p:cNvPr id="564" name="Google Shape;564;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565" name="Google Shape;565;p5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9" name="Shape 569"/>
        <p:cNvGrpSpPr/>
        <p:nvPr/>
      </p:nvGrpSpPr>
      <p:grpSpPr>
        <a:xfrm>
          <a:off x="0" y="0"/>
          <a:ext cx="0" cy="0"/>
          <a:chOff x="0" y="0"/>
          <a:chExt cx="0" cy="0"/>
        </a:xfrm>
      </p:grpSpPr>
      <p:sp>
        <p:nvSpPr>
          <p:cNvPr id="570" name="Google Shape;570;p5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571" name="Google Shape;571;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5" name="Shape 575"/>
        <p:cNvGrpSpPr/>
        <p:nvPr/>
      </p:nvGrpSpPr>
      <p:grpSpPr>
        <a:xfrm>
          <a:off x="0" y="0"/>
          <a:ext cx="0" cy="0"/>
          <a:chOff x="0" y="0"/>
          <a:chExt cx="0" cy="0"/>
        </a:xfrm>
      </p:grpSpPr>
      <p:sp>
        <p:nvSpPr>
          <p:cNvPr id="576" name="Google Shape;576;p52"/>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Didactic Gothic</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https://fonts.google.com/specimen/Didactic+Gothic</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Inter</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https://fonts.google.com/specimen/Inter</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577" name="Google Shape;577;p52"/>
          <p:cNvSpPr/>
          <p:nvPr/>
        </p:nvSpPr>
        <p:spPr>
          <a:xfrm>
            <a:off x="3114475" y="298822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2"/>
          <p:cNvSpPr/>
          <p:nvPr/>
        </p:nvSpPr>
        <p:spPr>
          <a:xfrm>
            <a:off x="4176295"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2"/>
          <p:cNvSpPr/>
          <p:nvPr/>
        </p:nvSpPr>
        <p:spPr>
          <a:xfrm>
            <a:off x="5238114" y="2988225"/>
            <a:ext cx="791400" cy="754200"/>
          </a:xfrm>
          <a:prstGeom prst="roundRect">
            <a:avLst>
              <a:gd fmla="val 16667" name="adj"/>
            </a:avLst>
          </a:prstGeom>
          <a:solidFill>
            <a:srgbClr val="6666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2"/>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581" name="Google Shape;581;p52"/>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582" name="Google Shape;582;p52"/>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#666666</a:t>
            </a:r>
            <a:endParaRPr sz="1000">
              <a:solidFill>
                <a:srgbClr val="FFFFFF"/>
              </a:solidFill>
            </a:endParaRPr>
          </a:p>
        </p:txBody>
      </p:sp>
      <p:sp>
        <p:nvSpPr>
          <p:cNvPr id="583" name="Google Shape;583;p52"/>
          <p:cNvSpPr/>
          <p:nvPr/>
        </p:nvSpPr>
        <p:spPr>
          <a:xfrm>
            <a:off x="3645388" y="3919325"/>
            <a:ext cx="791400" cy="754200"/>
          </a:xfrm>
          <a:prstGeom prst="roundRect">
            <a:avLst>
              <a:gd fmla="val 16667" name="adj"/>
            </a:avLst>
          </a:prstGeom>
          <a:solidFill>
            <a:srgbClr val="9999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2"/>
          <p:cNvSpPr txBox="1"/>
          <p:nvPr/>
        </p:nvSpPr>
        <p:spPr>
          <a:xfrm>
            <a:off x="36453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#999999</a:t>
            </a:r>
            <a:endParaRPr sz="1000">
              <a:solidFill>
                <a:srgbClr val="FFFFFF"/>
              </a:solidFill>
            </a:endParaRPr>
          </a:p>
        </p:txBody>
      </p:sp>
      <p:sp>
        <p:nvSpPr>
          <p:cNvPr id="585" name="Google Shape;585;p52"/>
          <p:cNvSpPr/>
          <p:nvPr/>
        </p:nvSpPr>
        <p:spPr>
          <a:xfrm>
            <a:off x="4707213" y="3919325"/>
            <a:ext cx="791400" cy="754200"/>
          </a:xfrm>
          <a:prstGeom prst="roundRect">
            <a:avLst>
              <a:gd fmla="val 16667" name="adj"/>
            </a:avLst>
          </a:prstGeom>
          <a:solidFill>
            <a:srgbClr val="CCCC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2"/>
          <p:cNvSpPr txBox="1"/>
          <p:nvPr/>
        </p:nvSpPr>
        <p:spPr>
          <a:xfrm>
            <a:off x="47072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#cccccc</a:t>
            </a:r>
            <a:endParaRPr sz="1000">
              <a:solidFill>
                <a:srgbClr val="FFFFFF"/>
              </a:solidFill>
            </a:endParaRPr>
          </a:p>
        </p:txBody>
      </p:sp>
      <p:sp>
        <p:nvSpPr>
          <p:cNvPr id="587" name="Google Shape;587;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1" name="Shape 591"/>
        <p:cNvGrpSpPr/>
        <p:nvPr/>
      </p:nvGrpSpPr>
      <p:grpSpPr>
        <a:xfrm>
          <a:off x="0" y="0"/>
          <a:ext cx="0" cy="0"/>
          <a:chOff x="0" y="0"/>
          <a:chExt cx="0" cy="0"/>
        </a:xfrm>
      </p:grpSpPr>
      <p:sp>
        <p:nvSpPr>
          <p:cNvPr id="592" name="Google Shape;592;p53"/>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593" name="Google Shape;593;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594" name="Google Shape;594;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595" name="Google Shape;595;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596" name="Google Shape;596;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597" name="Google Shape;597;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598" name="Google Shape;598;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599" name="Google Shape;599;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600" name="Google Shape;600;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601" name="Google Shape;601;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602" name="Google Shape;602;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603" name="Google Shape;603;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7" name="Shape 607"/>
        <p:cNvGrpSpPr/>
        <p:nvPr/>
      </p:nvGrpSpPr>
      <p:grpSpPr>
        <a:xfrm>
          <a:off x="0" y="0"/>
          <a:ext cx="0" cy="0"/>
          <a:chOff x="0" y="0"/>
          <a:chExt cx="0" cy="0"/>
        </a:xfrm>
      </p:grpSpPr>
      <p:sp>
        <p:nvSpPr>
          <p:cNvPr id="608" name="Google Shape;608;p54"/>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609" name="Google Shape;609;p54"/>
          <p:cNvGrpSpPr/>
          <p:nvPr/>
        </p:nvGrpSpPr>
        <p:grpSpPr>
          <a:xfrm>
            <a:off x="5117640" y="3085736"/>
            <a:ext cx="474294" cy="551291"/>
            <a:chOff x="4727025" y="1332775"/>
            <a:chExt cx="59900" cy="69625"/>
          </a:xfrm>
        </p:grpSpPr>
        <p:sp>
          <p:nvSpPr>
            <p:cNvPr id="610" name="Google Shape;610;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54"/>
          <p:cNvGrpSpPr/>
          <p:nvPr/>
        </p:nvGrpSpPr>
        <p:grpSpPr>
          <a:xfrm>
            <a:off x="5731296" y="2314340"/>
            <a:ext cx="555653" cy="557031"/>
            <a:chOff x="4820425" y="1329900"/>
            <a:chExt cx="70175" cy="70350"/>
          </a:xfrm>
        </p:grpSpPr>
        <p:sp>
          <p:nvSpPr>
            <p:cNvPr id="613" name="Google Shape;613;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54"/>
          <p:cNvGrpSpPr/>
          <p:nvPr/>
        </p:nvGrpSpPr>
        <p:grpSpPr>
          <a:xfrm>
            <a:off x="6357664" y="2318845"/>
            <a:ext cx="582574" cy="533871"/>
            <a:chOff x="4903200" y="1331525"/>
            <a:chExt cx="73575" cy="67425"/>
          </a:xfrm>
        </p:grpSpPr>
        <p:sp>
          <p:nvSpPr>
            <p:cNvPr id="618" name="Google Shape;618;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54"/>
          <p:cNvGrpSpPr/>
          <p:nvPr/>
        </p:nvGrpSpPr>
        <p:grpSpPr>
          <a:xfrm>
            <a:off x="5717142" y="3078709"/>
            <a:ext cx="583960" cy="565345"/>
            <a:chOff x="4815575" y="1416800"/>
            <a:chExt cx="73750" cy="71400"/>
          </a:xfrm>
        </p:grpSpPr>
        <p:sp>
          <p:nvSpPr>
            <p:cNvPr id="621" name="Google Shape;621;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54"/>
          <p:cNvGrpSpPr/>
          <p:nvPr/>
        </p:nvGrpSpPr>
        <p:grpSpPr>
          <a:xfrm>
            <a:off x="6351924" y="3108896"/>
            <a:ext cx="589898" cy="504970"/>
            <a:chOff x="4902475" y="1418875"/>
            <a:chExt cx="74500" cy="63775"/>
          </a:xfrm>
        </p:grpSpPr>
        <p:sp>
          <p:nvSpPr>
            <p:cNvPr id="625" name="Google Shape;625;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54"/>
          <p:cNvGrpSpPr/>
          <p:nvPr/>
        </p:nvGrpSpPr>
        <p:grpSpPr>
          <a:xfrm>
            <a:off x="5727139" y="3826000"/>
            <a:ext cx="563967" cy="567127"/>
            <a:chOff x="4818100" y="1507675"/>
            <a:chExt cx="71225" cy="71625"/>
          </a:xfrm>
        </p:grpSpPr>
        <p:sp>
          <p:nvSpPr>
            <p:cNvPr id="628" name="Google Shape;628;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54"/>
          <p:cNvGrpSpPr/>
          <p:nvPr/>
        </p:nvGrpSpPr>
        <p:grpSpPr>
          <a:xfrm>
            <a:off x="5040636" y="3829461"/>
            <a:ext cx="628301" cy="588505"/>
            <a:chOff x="4721450" y="1509475"/>
            <a:chExt cx="79350" cy="74325"/>
          </a:xfrm>
        </p:grpSpPr>
        <p:sp>
          <p:nvSpPr>
            <p:cNvPr id="633" name="Google Shape;633;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54"/>
          <p:cNvGrpSpPr/>
          <p:nvPr/>
        </p:nvGrpSpPr>
        <p:grpSpPr>
          <a:xfrm>
            <a:off x="6386170" y="3814027"/>
            <a:ext cx="557038" cy="562772"/>
            <a:chOff x="4906800" y="1507500"/>
            <a:chExt cx="70350" cy="71075"/>
          </a:xfrm>
        </p:grpSpPr>
        <p:sp>
          <p:nvSpPr>
            <p:cNvPr id="638" name="Google Shape;638;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54"/>
          <p:cNvGrpSpPr/>
          <p:nvPr/>
        </p:nvGrpSpPr>
        <p:grpSpPr>
          <a:xfrm>
            <a:off x="4423778" y="2340963"/>
            <a:ext cx="517934" cy="517934"/>
            <a:chOff x="3736598" y="2170606"/>
            <a:chExt cx="404889" cy="404889"/>
          </a:xfrm>
        </p:grpSpPr>
        <p:sp>
          <p:nvSpPr>
            <p:cNvPr id="644" name="Google Shape;644;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54"/>
          <p:cNvGrpSpPr/>
          <p:nvPr/>
        </p:nvGrpSpPr>
        <p:grpSpPr>
          <a:xfrm>
            <a:off x="3690839" y="2341061"/>
            <a:ext cx="586986" cy="517740"/>
            <a:chOff x="3161917" y="2170682"/>
            <a:chExt cx="458870" cy="404737"/>
          </a:xfrm>
        </p:grpSpPr>
        <p:sp>
          <p:nvSpPr>
            <p:cNvPr id="649" name="Google Shape;649;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54"/>
          <p:cNvGrpSpPr/>
          <p:nvPr/>
        </p:nvGrpSpPr>
        <p:grpSpPr>
          <a:xfrm>
            <a:off x="3713860" y="3102400"/>
            <a:ext cx="540943" cy="517963"/>
            <a:chOff x="3179914" y="2889488"/>
            <a:chExt cx="422876" cy="404911"/>
          </a:xfrm>
        </p:grpSpPr>
        <p:sp>
          <p:nvSpPr>
            <p:cNvPr id="653" name="Google Shape;653;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54"/>
          <p:cNvGrpSpPr/>
          <p:nvPr/>
        </p:nvGrpSpPr>
        <p:grpSpPr>
          <a:xfrm>
            <a:off x="4414654" y="3102358"/>
            <a:ext cx="536180" cy="518047"/>
            <a:chOff x="3729467" y="2889422"/>
            <a:chExt cx="419153" cy="404977"/>
          </a:xfrm>
        </p:grpSpPr>
        <p:sp>
          <p:nvSpPr>
            <p:cNvPr id="660" name="Google Shape;660;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54"/>
          <p:cNvGrpSpPr/>
          <p:nvPr/>
        </p:nvGrpSpPr>
        <p:grpSpPr>
          <a:xfrm>
            <a:off x="1951688" y="3445787"/>
            <a:ext cx="965351" cy="134611"/>
            <a:chOff x="4411970" y="2962952"/>
            <a:chExt cx="706544" cy="104212"/>
          </a:xfrm>
        </p:grpSpPr>
        <p:sp>
          <p:nvSpPr>
            <p:cNvPr id="668" name="Google Shape;668;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54"/>
          <p:cNvGrpSpPr/>
          <p:nvPr/>
        </p:nvGrpSpPr>
        <p:grpSpPr>
          <a:xfrm>
            <a:off x="1951688" y="3041077"/>
            <a:ext cx="960158" cy="289172"/>
            <a:chOff x="4411970" y="2726085"/>
            <a:chExt cx="643107" cy="193659"/>
          </a:xfrm>
        </p:grpSpPr>
        <p:sp>
          <p:nvSpPr>
            <p:cNvPr id="673" name="Google Shape;673;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54"/>
          <p:cNvGrpSpPr/>
          <p:nvPr/>
        </p:nvGrpSpPr>
        <p:grpSpPr>
          <a:xfrm>
            <a:off x="960185" y="3295400"/>
            <a:ext cx="811503" cy="252584"/>
            <a:chOff x="4411970" y="4340222"/>
            <a:chExt cx="779467" cy="242683"/>
          </a:xfrm>
        </p:grpSpPr>
        <p:sp>
          <p:nvSpPr>
            <p:cNvPr id="677" name="Google Shape;677;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54"/>
          <p:cNvGrpSpPr/>
          <p:nvPr/>
        </p:nvGrpSpPr>
        <p:grpSpPr>
          <a:xfrm>
            <a:off x="1951688" y="2709308"/>
            <a:ext cx="965160" cy="216230"/>
            <a:chOff x="4411970" y="2468674"/>
            <a:chExt cx="747317" cy="167425"/>
          </a:xfrm>
        </p:grpSpPr>
        <p:sp>
          <p:nvSpPr>
            <p:cNvPr id="681" name="Google Shape;681;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 name="Google Shape;683;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 name="Google Shape;684;p54"/>
          <p:cNvGrpSpPr/>
          <p:nvPr/>
        </p:nvGrpSpPr>
        <p:grpSpPr>
          <a:xfrm>
            <a:off x="959254" y="2334687"/>
            <a:ext cx="1959041" cy="208784"/>
            <a:chOff x="6336019" y="3733725"/>
            <a:chExt cx="2566206" cy="351310"/>
          </a:xfrm>
        </p:grpSpPr>
        <p:sp>
          <p:nvSpPr>
            <p:cNvPr id="685" name="Google Shape;685;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54"/>
          <p:cNvGrpSpPr/>
          <p:nvPr/>
        </p:nvGrpSpPr>
        <p:grpSpPr>
          <a:xfrm>
            <a:off x="1951688" y="3950602"/>
            <a:ext cx="946551" cy="153200"/>
            <a:chOff x="4404545" y="3301592"/>
            <a:chExt cx="782403" cy="129272"/>
          </a:xfrm>
        </p:grpSpPr>
        <p:sp>
          <p:nvSpPr>
            <p:cNvPr id="690" name="Google Shape;690;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 name="Google Shape;692;p54"/>
          <p:cNvGrpSpPr/>
          <p:nvPr/>
        </p:nvGrpSpPr>
        <p:grpSpPr>
          <a:xfrm>
            <a:off x="1951688" y="3695937"/>
            <a:ext cx="962257" cy="139127"/>
            <a:chOff x="4411970" y="3131459"/>
            <a:chExt cx="710520" cy="117397"/>
          </a:xfrm>
        </p:grpSpPr>
        <p:sp>
          <p:nvSpPr>
            <p:cNvPr id="693" name="Google Shape;693;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95" name="Google Shape;695;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 name="Google Shape;696;p54"/>
          <p:cNvGrpSpPr/>
          <p:nvPr/>
        </p:nvGrpSpPr>
        <p:grpSpPr>
          <a:xfrm>
            <a:off x="951833" y="3621603"/>
            <a:ext cx="823838" cy="458988"/>
            <a:chOff x="4411970" y="1801825"/>
            <a:chExt cx="734586" cy="409262"/>
          </a:xfrm>
        </p:grpSpPr>
        <p:sp>
          <p:nvSpPr>
            <p:cNvPr id="697" name="Google Shape;697;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54"/>
          <p:cNvGrpSpPr/>
          <p:nvPr/>
        </p:nvGrpSpPr>
        <p:grpSpPr>
          <a:xfrm>
            <a:off x="3056804" y="2339173"/>
            <a:ext cx="521514" cy="521514"/>
            <a:chOff x="5681300" y="2527788"/>
            <a:chExt cx="805800" cy="805800"/>
          </a:xfrm>
        </p:grpSpPr>
        <p:sp>
          <p:nvSpPr>
            <p:cNvPr id="700" name="Google Shape;700;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54"/>
          <p:cNvGrpSpPr/>
          <p:nvPr/>
        </p:nvGrpSpPr>
        <p:grpSpPr>
          <a:xfrm>
            <a:off x="3051044" y="3094865"/>
            <a:ext cx="533033" cy="533033"/>
            <a:chOff x="4049800" y="640400"/>
            <a:chExt cx="858900" cy="858900"/>
          </a:xfrm>
        </p:grpSpPr>
        <p:sp>
          <p:nvSpPr>
            <p:cNvPr id="703" name="Google Shape;703;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54"/>
          <p:cNvGrpSpPr/>
          <p:nvPr/>
        </p:nvGrpSpPr>
        <p:grpSpPr>
          <a:xfrm>
            <a:off x="2976527" y="3772543"/>
            <a:ext cx="682068" cy="682068"/>
            <a:chOff x="5080188" y="927900"/>
            <a:chExt cx="961200" cy="961200"/>
          </a:xfrm>
        </p:grpSpPr>
        <p:sp>
          <p:nvSpPr>
            <p:cNvPr id="706" name="Google Shape;706;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54"/>
          <p:cNvGrpSpPr/>
          <p:nvPr/>
        </p:nvGrpSpPr>
        <p:grpSpPr>
          <a:xfrm>
            <a:off x="4440026" y="3869234"/>
            <a:ext cx="505650" cy="504006"/>
            <a:chOff x="6039282" y="1042577"/>
            <a:chExt cx="734315" cy="731929"/>
          </a:xfrm>
        </p:grpSpPr>
        <p:sp>
          <p:nvSpPr>
            <p:cNvPr id="715" name="Google Shape;715;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54"/>
          <p:cNvGrpSpPr/>
          <p:nvPr/>
        </p:nvGrpSpPr>
        <p:grpSpPr>
          <a:xfrm>
            <a:off x="5052628" y="2298862"/>
            <a:ext cx="567744" cy="602136"/>
            <a:chOff x="1825800" y="1651625"/>
            <a:chExt cx="539989" cy="571775"/>
          </a:xfrm>
        </p:grpSpPr>
        <p:sp>
          <p:nvSpPr>
            <p:cNvPr id="737" name="Google Shape;737;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54"/>
          <p:cNvGrpSpPr/>
          <p:nvPr/>
        </p:nvGrpSpPr>
        <p:grpSpPr>
          <a:xfrm>
            <a:off x="3727557" y="3855579"/>
            <a:ext cx="508123" cy="507955"/>
            <a:chOff x="1897577" y="2802432"/>
            <a:chExt cx="492176" cy="492014"/>
          </a:xfrm>
        </p:grpSpPr>
        <p:sp>
          <p:nvSpPr>
            <p:cNvPr id="742" name="Google Shape;742;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54"/>
          <p:cNvGrpSpPr/>
          <p:nvPr/>
        </p:nvGrpSpPr>
        <p:grpSpPr>
          <a:xfrm>
            <a:off x="959087" y="4169123"/>
            <a:ext cx="809227" cy="200842"/>
            <a:chOff x="2013045" y="4813233"/>
            <a:chExt cx="921986" cy="228854"/>
          </a:xfrm>
        </p:grpSpPr>
        <p:sp>
          <p:nvSpPr>
            <p:cNvPr id="755" name="Google Shape;755;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54"/>
          <p:cNvGrpSpPr/>
          <p:nvPr/>
        </p:nvGrpSpPr>
        <p:grpSpPr>
          <a:xfrm>
            <a:off x="967547" y="2656004"/>
            <a:ext cx="792421" cy="269941"/>
            <a:chOff x="1046767" y="4756633"/>
            <a:chExt cx="859646" cy="292841"/>
          </a:xfrm>
        </p:grpSpPr>
        <p:sp>
          <p:nvSpPr>
            <p:cNvPr id="758" name="Google Shape;758;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 name="Google Shape;761;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 name="Google Shape;765;p54"/>
          <p:cNvGrpSpPr/>
          <p:nvPr/>
        </p:nvGrpSpPr>
        <p:grpSpPr>
          <a:xfrm>
            <a:off x="7103403" y="2550562"/>
            <a:ext cx="166473" cy="141497"/>
            <a:chOff x="4660325" y="1866850"/>
            <a:chExt cx="68350" cy="58100"/>
          </a:xfrm>
        </p:grpSpPr>
        <p:sp>
          <p:nvSpPr>
            <p:cNvPr id="766" name="Google Shape;766;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54"/>
          <p:cNvGrpSpPr/>
          <p:nvPr/>
        </p:nvGrpSpPr>
        <p:grpSpPr>
          <a:xfrm>
            <a:off x="7412747" y="2576286"/>
            <a:ext cx="162515" cy="90049"/>
            <a:chOff x="4791775" y="1877500"/>
            <a:chExt cx="66725" cy="36975"/>
          </a:xfrm>
        </p:grpSpPr>
        <p:sp>
          <p:nvSpPr>
            <p:cNvPr id="769" name="Google Shape;769;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54"/>
          <p:cNvGrpSpPr/>
          <p:nvPr/>
        </p:nvGrpSpPr>
        <p:grpSpPr>
          <a:xfrm>
            <a:off x="7734460" y="2576286"/>
            <a:ext cx="144979" cy="90049"/>
            <a:chOff x="4923925" y="1877500"/>
            <a:chExt cx="59525" cy="36975"/>
          </a:xfrm>
        </p:grpSpPr>
        <p:sp>
          <p:nvSpPr>
            <p:cNvPr id="772" name="Google Shape;772;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54"/>
          <p:cNvGrpSpPr/>
          <p:nvPr/>
        </p:nvGrpSpPr>
        <p:grpSpPr>
          <a:xfrm>
            <a:off x="8028952" y="2558477"/>
            <a:ext cx="141447" cy="125667"/>
            <a:chOff x="5058450" y="1870100"/>
            <a:chExt cx="58075" cy="51600"/>
          </a:xfrm>
        </p:grpSpPr>
        <p:sp>
          <p:nvSpPr>
            <p:cNvPr id="775" name="Google Shape;775;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 name="Google Shape;777;p54"/>
          <p:cNvGrpSpPr/>
          <p:nvPr/>
        </p:nvGrpSpPr>
        <p:grpSpPr>
          <a:xfrm>
            <a:off x="7443466" y="2980885"/>
            <a:ext cx="101077" cy="107645"/>
            <a:chOff x="4811425" y="2065025"/>
            <a:chExt cx="41500" cy="44200"/>
          </a:xfrm>
        </p:grpSpPr>
        <p:sp>
          <p:nvSpPr>
            <p:cNvPr id="778" name="Google Shape;778;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54"/>
          <p:cNvGrpSpPr/>
          <p:nvPr/>
        </p:nvGrpSpPr>
        <p:grpSpPr>
          <a:xfrm>
            <a:off x="7735904" y="2981098"/>
            <a:ext cx="120867" cy="107218"/>
            <a:chOff x="4929875" y="2065025"/>
            <a:chExt cx="49625" cy="44025"/>
          </a:xfrm>
        </p:grpSpPr>
        <p:sp>
          <p:nvSpPr>
            <p:cNvPr id="781" name="Google Shape;781;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54"/>
          <p:cNvGrpSpPr/>
          <p:nvPr/>
        </p:nvGrpSpPr>
        <p:grpSpPr>
          <a:xfrm>
            <a:off x="8064572" y="2984112"/>
            <a:ext cx="70206" cy="101191"/>
            <a:chOff x="5083925" y="2066350"/>
            <a:chExt cx="28825" cy="41550"/>
          </a:xfrm>
        </p:grpSpPr>
        <p:sp>
          <p:nvSpPr>
            <p:cNvPr id="784" name="Google Shape;784;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54"/>
          <p:cNvGrpSpPr/>
          <p:nvPr/>
        </p:nvGrpSpPr>
        <p:grpSpPr>
          <a:xfrm>
            <a:off x="7096126" y="2999759"/>
            <a:ext cx="181026" cy="69896"/>
            <a:chOff x="4659775" y="2072775"/>
            <a:chExt cx="74325" cy="28700"/>
          </a:xfrm>
        </p:grpSpPr>
        <p:sp>
          <p:nvSpPr>
            <p:cNvPr id="787" name="Google Shape;787;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54"/>
          <p:cNvGrpSpPr/>
          <p:nvPr/>
        </p:nvGrpSpPr>
        <p:grpSpPr>
          <a:xfrm>
            <a:off x="8015982" y="2790324"/>
            <a:ext cx="167387" cy="89197"/>
            <a:chOff x="4662475" y="1976500"/>
            <a:chExt cx="68725" cy="36625"/>
          </a:xfrm>
        </p:grpSpPr>
        <p:sp>
          <p:nvSpPr>
            <p:cNvPr id="791" name="Google Shape;791;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54"/>
          <p:cNvGrpSpPr/>
          <p:nvPr/>
        </p:nvGrpSpPr>
        <p:grpSpPr>
          <a:xfrm>
            <a:off x="7712887" y="2793764"/>
            <a:ext cx="166899" cy="82317"/>
            <a:chOff x="4920150" y="1977875"/>
            <a:chExt cx="68525" cy="33800"/>
          </a:xfrm>
        </p:grpSpPr>
        <p:sp>
          <p:nvSpPr>
            <p:cNvPr id="795" name="Google Shape;795;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54"/>
          <p:cNvGrpSpPr/>
          <p:nvPr/>
        </p:nvGrpSpPr>
        <p:grpSpPr>
          <a:xfrm>
            <a:off x="7124044" y="3197682"/>
            <a:ext cx="125190" cy="127859"/>
            <a:chOff x="4676550" y="2160575"/>
            <a:chExt cx="51400" cy="52500"/>
          </a:xfrm>
        </p:grpSpPr>
        <p:sp>
          <p:nvSpPr>
            <p:cNvPr id="799" name="Google Shape;799;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54"/>
          <p:cNvGrpSpPr/>
          <p:nvPr/>
        </p:nvGrpSpPr>
        <p:grpSpPr>
          <a:xfrm>
            <a:off x="7421302" y="3204714"/>
            <a:ext cx="145405" cy="113794"/>
            <a:chOff x="4768325" y="2163475"/>
            <a:chExt cx="59700" cy="46725"/>
          </a:xfrm>
        </p:grpSpPr>
        <p:sp>
          <p:nvSpPr>
            <p:cNvPr id="803" name="Google Shape;803;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 name="Google Shape;805;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 name="Google Shape;811;p54"/>
          <p:cNvGrpSpPr/>
          <p:nvPr/>
        </p:nvGrpSpPr>
        <p:grpSpPr>
          <a:xfrm>
            <a:off x="7437621" y="3459808"/>
            <a:ext cx="112768" cy="106853"/>
            <a:chOff x="4768575" y="2253950"/>
            <a:chExt cx="46300" cy="43875"/>
          </a:xfrm>
        </p:grpSpPr>
        <p:sp>
          <p:nvSpPr>
            <p:cNvPr id="812" name="Google Shape;812;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54"/>
          <p:cNvGrpSpPr/>
          <p:nvPr/>
        </p:nvGrpSpPr>
        <p:grpSpPr>
          <a:xfrm>
            <a:off x="7737243" y="3948834"/>
            <a:ext cx="118187" cy="146246"/>
            <a:chOff x="4960900" y="2433225"/>
            <a:chExt cx="48525" cy="60050"/>
          </a:xfrm>
        </p:grpSpPr>
        <p:sp>
          <p:nvSpPr>
            <p:cNvPr id="815" name="Google Shape;815;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54"/>
          <p:cNvGrpSpPr/>
          <p:nvPr/>
        </p:nvGrpSpPr>
        <p:grpSpPr>
          <a:xfrm>
            <a:off x="7425808" y="4212895"/>
            <a:ext cx="136394" cy="143810"/>
            <a:chOff x="4854075" y="2527625"/>
            <a:chExt cx="56000" cy="59050"/>
          </a:xfrm>
        </p:grpSpPr>
        <p:sp>
          <p:nvSpPr>
            <p:cNvPr id="818" name="Google Shape;818;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 name="Google Shape;823;p54"/>
          <p:cNvGrpSpPr/>
          <p:nvPr/>
        </p:nvGrpSpPr>
        <p:grpSpPr>
          <a:xfrm>
            <a:off x="8050020" y="3676639"/>
            <a:ext cx="99312" cy="160797"/>
            <a:chOff x="5059700" y="2334775"/>
            <a:chExt cx="40775" cy="66025"/>
          </a:xfrm>
        </p:grpSpPr>
        <p:sp>
          <p:nvSpPr>
            <p:cNvPr id="824" name="Google Shape;824;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54"/>
          <p:cNvGrpSpPr/>
          <p:nvPr/>
        </p:nvGrpSpPr>
        <p:grpSpPr>
          <a:xfrm>
            <a:off x="8007184" y="3941771"/>
            <a:ext cx="184984" cy="160371"/>
            <a:chOff x="5037700" y="2430325"/>
            <a:chExt cx="75950" cy="65850"/>
          </a:xfrm>
        </p:grpSpPr>
        <p:sp>
          <p:nvSpPr>
            <p:cNvPr id="834" name="Google Shape;834;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54"/>
          <p:cNvGrpSpPr/>
          <p:nvPr/>
        </p:nvGrpSpPr>
        <p:grpSpPr>
          <a:xfrm>
            <a:off x="7426689" y="3708223"/>
            <a:ext cx="173014" cy="97629"/>
            <a:chOff x="4756975" y="2341800"/>
            <a:chExt cx="91975" cy="51925"/>
          </a:xfrm>
        </p:grpSpPr>
        <p:sp>
          <p:nvSpPr>
            <p:cNvPr id="837" name="Google Shape;837;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54"/>
          <p:cNvGrpSpPr/>
          <p:nvPr/>
        </p:nvGrpSpPr>
        <p:grpSpPr>
          <a:xfrm>
            <a:off x="7693626" y="4196920"/>
            <a:ext cx="212497" cy="175761"/>
            <a:chOff x="4943575" y="2516350"/>
            <a:chExt cx="98675" cy="81700"/>
          </a:xfrm>
        </p:grpSpPr>
        <p:sp>
          <p:nvSpPr>
            <p:cNvPr id="858" name="Google Shape;858;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 name="Google Shape;936;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grpSp>
        <p:nvGrpSpPr>
          <p:cNvPr id="945" name="Google Shape;945;p55"/>
          <p:cNvGrpSpPr/>
          <p:nvPr/>
        </p:nvGrpSpPr>
        <p:grpSpPr>
          <a:xfrm>
            <a:off x="752796" y="2869970"/>
            <a:ext cx="2622876" cy="1333540"/>
            <a:chOff x="238125" y="1038125"/>
            <a:chExt cx="7146800" cy="3633625"/>
          </a:xfrm>
        </p:grpSpPr>
        <p:sp>
          <p:nvSpPr>
            <p:cNvPr id="946" name="Google Shape;946;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55"/>
          <p:cNvGrpSpPr/>
          <p:nvPr/>
        </p:nvGrpSpPr>
        <p:grpSpPr>
          <a:xfrm>
            <a:off x="6681268" y="3584496"/>
            <a:ext cx="560636" cy="516497"/>
            <a:chOff x="6652051" y="3714143"/>
            <a:chExt cx="560636" cy="516497"/>
          </a:xfrm>
        </p:grpSpPr>
        <p:grpSp>
          <p:nvGrpSpPr>
            <p:cNvPr id="2519" name="Google Shape;2519;p55"/>
            <p:cNvGrpSpPr/>
            <p:nvPr/>
          </p:nvGrpSpPr>
          <p:grpSpPr>
            <a:xfrm>
              <a:off x="6669657" y="3716715"/>
              <a:ext cx="466768" cy="464314"/>
              <a:chOff x="3139766" y="765669"/>
              <a:chExt cx="886380" cy="881888"/>
            </a:xfrm>
          </p:grpSpPr>
          <p:grpSp>
            <p:nvGrpSpPr>
              <p:cNvPr id="2520" name="Google Shape;2520;p55"/>
              <p:cNvGrpSpPr/>
              <p:nvPr/>
            </p:nvGrpSpPr>
            <p:grpSpPr>
              <a:xfrm>
                <a:off x="3139766" y="765669"/>
                <a:ext cx="886380" cy="881888"/>
                <a:chOff x="3139766" y="765669"/>
                <a:chExt cx="886380" cy="881888"/>
              </a:xfrm>
            </p:grpSpPr>
            <p:sp>
              <p:nvSpPr>
                <p:cNvPr id="2521" name="Google Shape;2521;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0" name="Google Shape;2530;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4" name="Google Shape;2534;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5" name="Google Shape;2535;p55"/>
          <p:cNvGrpSpPr/>
          <p:nvPr/>
        </p:nvGrpSpPr>
        <p:grpSpPr>
          <a:xfrm>
            <a:off x="7679978" y="3065079"/>
            <a:ext cx="104231" cy="320340"/>
            <a:chOff x="7564426" y="3224343"/>
            <a:chExt cx="119985" cy="368801"/>
          </a:xfrm>
        </p:grpSpPr>
        <p:sp>
          <p:nvSpPr>
            <p:cNvPr id="2536" name="Google Shape;2536;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8" name="Google Shape;2538;p55"/>
          <p:cNvGrpSpPr/>
          <p:nvPr/>
        </p:nvGrpSpPr>
        <p:grpSpPr>
          <a:xfrm>
            <a:off x="7379466" y="3059180"/>
            <a:ext cx="189489" cy="332132"/>
            <a:chOff x="8370831" y="3202002"/>
            <a:chExt cx="218129" cy="382376"/>
          </a:xfrm>
        </p:grpSpPr>
        <p:sp>
          <p:nvSpPr>
            <p:cNvPr id="2539" name="Google Shape;2539;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55"/>
          <p:cNvGrpSpPr/>
          <p:nvPr/>
        </p:nvGrpSpPr>
        <p:grpSpPr>
          <a:xfrm>
            <a:off x="8102855" y="3470312"/>
            <a:ext cx="309429" cy="267000"/>
            <a:chOff x="6742064" y="3750480"/>
            <a:chExt cx="399315" cy="344560"/>
          </a:xfrm>
        </p:grpSpPr>
        <p:sp>
          <p:nvSpPr>
            <p:cNvPr id="2542" name="Google Shape;2542;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4" name="Google Shape;2544;p55"/>
          <p:cNvGrpSpPr/>
          <p:nvPr/>
        </p:nvGrpSpPr>
        <p:grpSpPr>
          <a:xfrm>
            <a:off x="7641874" y="3821360"/>
            <a:ext cx="180437" cy="281608"/>
            <a:chOff x="7248525" y="3739696"/>
            <a:chExt cx="230531" cy="359790"/>
          </a:xfrm>
        </p:grpSpPr>
        <p:sp>
          <p:nvSpPr>
            <p:cNvPr id="2545" name="Google Shape;2545;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55"/>
          <p:cNvGrpSpPr/>
          <p:nvPr/>
        </p:nvGrpSpPr>
        <p:grpSpPr>
          <a:xfrm>
            <a:off x="7887794" y="3464584"/>
            <a:ext cx="162896" cy="278710"/>
            <a:chOff x="7601242" y="3729267"/>
            <a:chExt cx="222566" cy="380803"/>
          </a:xfrm>
        </p:grpSpPr>
        <p:sp>
          <p:nvSpPr>
            <p:cNvPr id="2548" name="Google Shape;2548;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0" name="Google Shape;2550;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1" name="Google Shape;2551;p55"/>
          <p:cNvGrpSpPr/>
          <p:nvPr/>
        </p:nvGrpSpPr>
        <p:grpSpPr>
          <a:xfrm>
            <a:off x="7377439" y="3465724"/>
            <a:ext cx="193543" cy="275990"/>
            <a:chOff x="8304647" y="3738687"/>
            <a:chExt cx="225076" cy="320956"/>
          </a:xfrm>
        </p:grpSpPr>
        <p:sp>
          <p:nvSpPr>
            <p:cNvPr id="2552" name="Google Shape;2552;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5" name="Google Shape;2555;p55"/>
          <p:cNvGrpSpPr/>
          <p:nvPr/>
        </p:nvGrpSpPr>
        <p:grpSpPr>
          <a:xfrm>
            <a:off x="7649932" y="3465724"/>
            <a:ext cx="178492" cy="275990"/>
            <a:chOff x="8615101" y="3738687"/>
            <a:chExt cx="207573" cy="320956"/>
          </a:xfrm>
        </p:grpSpPr>
        <p:sp>
          <p:nvSpPr>
            <p:cNvPr id="2556" name="Google Shape;2556;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9" name="Google Shape;2559;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0" name="Google Shape;2560;p55"/>
          <p:cNvGrpSpPr/>
          <p:nvPr/>
        </p:nvGrpSpPr>
        <p:grpSpPr>
          <a:xfrm>
            <a:off x="7875463" y="3868385"/>
            <a:ext cx="187557" cy="187557"/>
            <a:chOff x="8565775" y="671075"/>
            <a:chExt cx="441000" cy="441000"/>
          </a:xfrm>
        </p:grpSpPr>
        <p:sp>
          <p:nvSpPr>
            <p:cNvPr id="2561" name="Google Shape;2561;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3" name="Google Shape;2563;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5" name="Google Shape;2565;p55"/>
          <p:cNvGrpSpPr/>
          <p:nvPr/>
        </p:nvGrpSpPr>
        <p:grpSpPr>
          <a:xfrm>
            <a:off x="6029935" y="2940910"/>
            <a:ext cx="587865" cy="517731"/>
            <a:chOff x="6000718" y="3070557"/>
            <a:chExt cx="587865" cy="517731"/>
          </a:xfrm>
        </p:grpSpPr>
        <p:sp>
          <p:nvSpPr>
            <p:cNvPr id="2566" name="Google Shape;2566;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6" name="Google Shape;2576;p55"/>
          <p:cNvGrpSpPr/>
          <p:nvPr/>
        </p:nvGrpSpPr>
        <p:grpSpPr>
          <a:xfrm>
            <a:off x="6044740" y="3584570"/>
            <a:ext cx="557665" cy="516387"/>
            <a:chOff x="6015523" y="3714217"/>
            <a:chExt cx="557665" cy="516387"/>
          </a:xfrm>
        </p:grpSpPr>
        <p:grpSp>
          <p:nvGrpSpPr>
            <p:cNvPr id="2577" name="Google Shape;2577;p55"/>
            <p:cNvGrpSpPr/>
            <p:nvPr/>
          </p:nvGrpSpPr>
          <p:grpSpPr>
            <a:xfrm>
              <a:off x="6036094" y="3716980"/>
              <a:ext cx="529822" cy="510480"/>
              <a:chOff x="3148311" y="-545634"/>
              <a:chExt cx="1006118" cy="969572"/>
            </a:xfrm>
          </p:grpSpPr>
          <p:sp>
            <p:nvSpPr>
              <p:cNvPr id="2578" name="Google Shape;2578;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8" name="Google Shape;2588;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 name="Google Shape;2589;p55"/>
          <p:cNvGrpSpPr/>
          <p:nvPr/>
        </p:nvGrpSpPr>
        <p:grpSpPr>
          <a:xfrm>
            <a:off x="6673522" y="2943981"/>
            <a:ext cx="576302" cy="511871"/>
            <a:chOff x="6644304" y="3073628"/>
            <a:chExt cx="576302" cy="511871"/>
          </a:xfrm>
        </p:grpSpPr>
        <p:grpSp>
          <p:nvGrpSpPr>
            <p:cNvPr id="2590" name="Google Shape;2590;p55"/>
            <p:cNvGrpSpPr/>
            <p:nvPr/>
          </p:nvGrpSpPr>
          <p:grpSpPr>
            <a:xfrm>
              <a:off x="6712169" y="3073651"/>
              <a:ext cx="481611" cy="506713"/>
              <a:chOff x="1833536" y="-546641"/>
              <a:chExt cx="914567" cy="962419"/>
            </a:xfrm>
          </p:grpSpPr>
          <p:grpSp>
            <p:nvGrpSpPr>
              <p:cNvPr id="2591" name="Google Shape;2591;p55"/>
              <p:cNvGrpSpPr/>
              <p:nvPr/>
            </p:nvGrpSpPr>
            <p:grpSpPr>
              <a:xfrm>
                <a:off x="1833536" y="-524249"/>
                <a:ext cx="914567" cy="940027"/>
                <a:chOff x="1833536" y="-524249"/>
                <a:chExt cx="914567" cy="940027"/>
              </a:xfrm>
            </p:grpSpPr>
            <p:sp>
              <p:nvSpPr>
                <p:cNvPr id="2592" name="Google Shape;2592;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7" name="Google Shape;2597;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2" name="Google Shape;2602;p55"/>
          <p:cNvGrpSpPr/>
          <p:nvPr/>
        </p:nvGrpSpPr>
        <p:grpSpPr>
          <a:xfrm>
            <a:off x="5938558" y="1033351"/>
            <a:ext cx="2435960" cy="1297725"/>
            <a:chOff x="233350" y="949250"/>
            <a:chExt cx="7137300" cy="3802300"/>
          </a:xfrm>
        </p:grpSpPr>
        <p:sp>
          <p:nvSpPr>
            <p:cNvPr id="2603" name="Google Shape;2603;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55"/>
          <p:cNvGrpSpPr/>
          <p:nvPr/>
        </p:nvGrpSpPr>
        <p:grpSpPr>
          <a:xfrm>
            <a:off x="731715" y="995041"/>
            <a:ext cx="2665073" cy="1317140"/>
            <a:chOff x="793334" y="1192826"/>
            <a:chExt cx="2665073" cy="1317140"/>
          </a:xfrm>
        </p:grpSpPr>
        <p:sp>
          <p:nvSpPr>
            <p:cNvPr id="2655" name="Google Shape;2655;p55"/>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5"/>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5"/>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5"/>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5"/>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5"/>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5"/>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5"/>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5"/>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5"/>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5"/>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5"/>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5"/>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5"/>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5"/>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5"/>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5"/>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5"/>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5"/>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5"/>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5"/>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5"/>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5"/>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5"/>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5"/>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5"/>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55"/>
          <p:cNvGrpSpPr/>
          <p:nvPr/>
        </p:nvGrpSpPr>
        <p:grpSpPr>
          <a:xfrm>
            <a:off x="3450485" y="919691"/>
            <a:ext cx="2310381" cy="1488888"/>
            <a:chOff x="229225" y="549050"/>
            <a:chExt cx="7161750" cy="4615275"/>
          </a:xfrm>
        </p:grpSpPr>
        <p:sp>
          <p:nvSpPr>
            <p:cNvPr id="6623" name="Google Shape;6623;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55"/>
          <p:cNvGrpSpPr/>
          <p:nvPr/>
        </p:nvGrpSpPr>
        <p:grpSpPr>
          <a:xfrm>
            <a:off x="3548403" y="2849588"/>
            <a:ext cx="2310282" cy="1374222"/>
            <a:chOff x="238125" y="732525"/>
            <a:chExt cx="7130500" cy="4241425"/>
          </a:xfrm>
        </p:grpSpPr>
        <p:sp>
          <p:nvSpPr>
            <p:cNvPr id="6741" name="Google Shape;6741;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8" name="Shape 6858"/>
        <p:cNvGrpSpPr/>
        <p:nvPr/>
      </p:nvGrpSpPr>
      <p:grpSpPr>
        <a:xfrm>
          <a:off x="0" y="0"/>
          <a:ext cx="0" cy="0"/>
          <a:chOff x="0" y="0"/>
          <a:chExt cx="0" cy="0"/>
        </a:xfrm>
      </p:grpSpPr>
      <p:grpSp>
        <p:nvGrpSpPr>
          <p:cNvPr id="6859" name="Google Shape;6859;p56"/>
          <p:cNvGrpSpPr/>
          <p:nvPr/>
        </p:nvGrpSpPr>
        <p:grpSpPr>
          <a:xfrm>
            <a:off x="2100560" y="3398663"/>
            <a:ext cx="1102891" cy="760337"/>
            <a:chOff x="4967783" y="2151471"/>
            <a:chExt cx="3920692" cy="2702940"/>
          </a:xfrm>
        </p:grpSpPr>
        <p:grpSp>
          <p:nvGrpSpPr>
            <p:cNvPr id="6860" name="Google Shape;6860;p56"/>
            <p:cNvGrpSpPr/>
            <p:nvPr/>
          </p:nvGrpSpPr>
          <p:grpSpPr>
            <a:xfrm>
              <a:off x="5045709" y="2252109"/>
              <a:ext cx="3761071" cy="2501708"/>
              <a:chOff x="2691784" y="1805334"/>
              <a:chExt cx="3761071" cy="2501708"/>
            </a:xfrm>
          </p:grpSpPr>
          <p:sp>
            <p:nvSpPr>
              <p:cNvPr id="6861" name="Google Shape;6861;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56"/>
            <p:cNvGrpSpPr/>
            <p:nvPr/>
          </p:nvGrpSpPr>
          <p:grpSpPr>
            <a:xfrm>
              <a:off x="4967783" y="2151471"/>
              <a:ext cx="3920692" cy="2702940"/>
              <a:chOff x="2613858" y="1704696"/>
              <a:chExt cx="3920692" cy="2702940"/>
            </a:xfrm>
          </p:grpSpPr>
          <p:sp>
            <p:nvSpPr>
              <p:cNvPr id="6869" name="Google Shape;6869;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4" name="Google Shape;6874;p56"/>
          <p:cNvGrpSpPr/>
          <p:nvPr/>
        </p:nvGrpSpPr>
        <p:grpSpPr>
          <a:xfrm>
            <a:off x="3504468" y="1286940"/>
            <a:ext cx="1561911" cy="708580"/>
            <a:chOff x="3530532" y="1496185"/>
            <a:chExt cx="1561911" cy="708580"/>
          </a:xfrm>
        </p:grpSpPr>
        <p:grpSp>
          <p:nvGrpSpPr>
            <p:cNvPr id="6875" name="Google Shape;6875;p56"/>
            <p:cNvGrpSpPr/>
            <p:nvPr/>
          </p:nvGrpSpPr>
          <p:grpSpPr>
            <a:xfrm>
              <a:off x="3720318" y="1857562"/>
              <a:ext cx="1372125" cy="54"/>
              <a:chOff x="3720318" y="1857562"/>
              <a:chExt cx="1372125" cy="54"/>
            </a:xfrm>
          </p:grpSpPr>
          <p:cxnSp>
            <p:nvCxnSpPr>
              <p:cNvPr id="6876" name="Google Shape;6876;p56"/>
              <p:cNvCxnSpPr>
                <a:endCxn id="687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878" name="Google Shape;6878;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879" name="Google Shape;6879;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880" name="Google Shape;6880;p56"/>
              <p:cNvCxnSpPr>
                <a:stCxn id="687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881" name="Google Shape;6881;p56"/>
            <p:cNvGrpSpPr/>
            <p:nvPr/>
          </p:nvGrpSpPr>
          <p:grpSpPr>
            <a:xfrm>
              <a:off x="3567462" y="1496185"/>
              <a:ext cx="286500" cy="272914"/>
              <a:chOff x="3567462" y="1496185"/>
              <a:chExt cx="286500" cy="272914"/>
            </a:xfrm>
          </p:grpSpPr>
          <p:cxnSp>
            <p:nvCxnSpPr>
              <p:cNvPr id="6882" name="Google Shape;6882;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883" name="Google Shape;6883;p5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4" name="Google Shape;6884;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6" name="Google Shape;6886;p56"/>
            <p:cNvGrpSpPr/>
            <p:nvPr/>
          </p:nvGrpSpPr>
          <p:grpSpPr>
            <a:xfrm>
              <a:off x="3929014" y="1960574"/>
              <a:ext cx="286500" cy="242342"/>
              <a:chOff x="3929014" y="1960574"/>
              <a:chExt cx="286500" cy="242342"/>
            </a:xfrm>
          </p:grpSpPr>
          <p:cxnSp>
            <p:nvCxnSpPr>
              <p:cNvPr id="6887" name="Google Shape;6887;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888" name="Google Shape;6888;p5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56"/>
            <p:cNvGrpSpPr/>
            <p:nvPr/>
          </p:nvGrpSpPr>
          <p:grpSpPr>
            <a:xfrm>
              <a:off x="4290828" y="1496185"/>
              <a:ext cx="286500" cy="272914"/>
              <a:chOff x="4290828" y="1496185"/>
              <a:chExt cx="286500" cy="272914"/>
            </a:xfrm>
          </p:grpSpPr>
          <p:cxnSp>
            <p:nvCxnSpPr>
              <p:cNvPr id="6890" name="Google Shape;6890;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891" name="Google Shape;6891;p5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2" name="Google Shape;6892;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3" name="Google Shape;6893;p56"/>
            <p:cNvGrpSpPr/>
            <p:nvPr/>
          </p:nvGrpSpPr>
          <p:grpSpPr>
            <a:xfrm>
              <a:off x="4657726" y="1959674"/>
              <a:ext cx="286500" cy="245092"/>
              <a:chOff x="4657726" y="1959674"/>
              <a:chExt cx="286500" cy="245092"/>
            </a:xfrm>
          </p:grpSpPr>
          <p:cxnSp>
            <p:nvCxnSpPr>
              <p:cNvPr id="6894" name="Google Shape;6894;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895" name="Google Shape;6895;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6" name="Google Shape;6896;p56"/>
          <p:cNvGrpSpPr/>
          <p:nvPr/>
        </p:nvGrpSpPr>
        <p:grpSpPr>
          <a:xfrm>
            <a:off x="3486488" y="2149036"/>
            <a:ext cx="1597032" cy="378649"/>
            <a:chOff x="3512551" y="2358282"/>
            <a:chExt cx="1597032" cy="378649"/>
          </a:xfrm>
        </p:grpSpPr>
        <p:grpSp>
          <p:nvGrpSpPr>
            <p:cNvPr id="6897" name="Google Shape;6897;p56"/>
            <p:cNvGrpSpPr/>
            <p:nvPr/>
          </p:nvGrpSpPr>
          <p:grpSpPr>
            <a:xfrm>
              <a:off x="3738198" y="2553002"/>
              <a:ext cx="1145834" cy="117"/>
              <a:chOff x="3738198" y="2553002"/>
              <a:chExt cx="1145834" cy="117"/>
            </a:xfrm>
          </p:grpSpPr>
          <p:cxnSp>
            <p:nvCxnSpPr>
              <p:cNvPr id="6898" name="Google Shape;6898;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899" name="Google Shape;6899;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900" name="Google Shape;6900;p56"/>
              <p:cNvCxnSpPr>
                <a:stCxn id="6901" idx="6"/>
                <a:endCxn id="690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903" name="Google Shape;6903;p56"/>
            <p:cNvGrpSpPr/>
            <p:nvPr/>
          </p:nvGrpSpPr>
          <p:grpSpPr>
            <a:xfrm>
              <a:off x="3969644" y="2440153"/>
              <a:ext cx="225900" cy="296779"/>
              <a:chOff x="3969644" y="2440153"/>
              <a:chExt cx="225900" cy="296779"/>
            </a:xfrm>
          </p:grpSpPr>
          <p:cxnSp>
            <p:nvCxnSpPr>
              <p:cNvPr id="6904" name="Google Shape;6904;p5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902" name="Google Shape;6902;p5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56"/>
            <p:cNvGrpSpPr/>
            <p:nvPr/>
          </p:nvGrpSpPr>
          <p:grpSpPr>
            <a:xfrm>
              <a:off x="4426818" y="2358282"/>
              <a:ext cx="225600" cy="307471"/>
              <a:chOff x="4426818" y="2358282"/>
              <a:chExt cx="225600" cy="307471"/>
            </a:xfrm>
          </p:grpSpPr>
          <p:cxnSp>
            <p:nvCxnSpPr>
              <p:cNvPr id="6907" name="Google Shape;6907;p56"/>
              <p:cNvCxnSpPr>
                <a:stCxn id="690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909" name="Google Shape;6909;p5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56"/>
            <p:cNvGrpSpPr/>
            <p:nvPr/>
          </p:nvGrpSpPr>
          <p:grpSpPr>
            <a:xfrm>
              <a:off x="4883984" y="2440153"/>
              <a:ext cx="225600" cy="296479"/>
              <a:chOff x="4883984" y="2440153"/>
              <a:chExt cx="225600" cy="296479"/>
            </a:xfrm>
          </p:grpSpPr>
          <p:cxnSp>
            <p:nvCxnSpPr>
              <p:cNvPr id="6911" name="Google Shape;6911;p5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912" name="Google Shape;6912;p5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56"/>
            <p:cNvGrpSpPr/>
            <p:nvPr/>
          </p:nvGrpSpPr>
          <p:grpSpPr>
            <a:xfrm>
              <a:off x="3512551" y="2358356"/>
              <a:ext cx="225647" cy="307629"/>
              <a:chOff x="2182679" y="2005014"/>
              <a:chExt cx="792300" cy="1080158"/>
            </a:xfrm>
          </p:grpSpPr>
          <p:cxnSp>
            <p:nvCxnSpPr>
              <p:cNvPr id="6915" name="Google Shape;6915;p56"/>
              <p:cNvCxnSpPr>
                <a:stCxn id="691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901" name="Google Shape;6901;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7" name="Google Shape;6917;p56"/>
          <p:cNvGrpSpPr/>
          <p:nvPr/>
        </p:nvGrpSpPr>
        <p:grpSpPr>
          <a:xfrm>
            <a:off x="6846570" y="972834"/>
            <a:ext cx="1559809" cy="722610"/>
            <a:chOff x="634175" y="2986275"/>
            <a:chExt cx="3147949" cy="1458344"/>
          </a:xfrm>
        </p:grpSpPr>
        <p:cxnSp>
          <p:nvCxnSpPr>
            <p:cNvPr id="6918" name="Google Shape;6918;p56"/>
            <p:cNvCxnSpPr>
              <a:stCxn id="6919" idx="4"/>
              <a:endCxn id="692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921" name="Google Shape;6921;p56"/>
            <p:cNvCxnSpPr>
              <a:stCxn id="6920" idx="0"/>
              <a:endCxn id="692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23" name="Google Shape;6923;p56"/>
            <p:cNvCxnSpPr>
              <a:stCxn id="6922" idx="4"/>
              <a:endCxn id="692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25" name="Google Shape;6925;p56"/>
            <p:cNvCxnSpPr>
              <a:stCxn id="6924" idx="0"/>
              <a:endCxn id="692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926" name="Google Shape;6926;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22" name="Google Shape;6922;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19" name="Google Shape;6919;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24" name="Google Shape;6924;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20" name="Google Shape;6920;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927" name="Google Shape;6927;p56"/>
          <p:cNvGrpSpPr/>
          <p:nvPr/>
        </p:nvGrpSpPr>
        <p:grpSpPr>
          <a:xfrm>
            <a:off x="3500360" y="2682741"/>
            <a:ext cx="1570719" cy="294123"/>
            <a:chOff x="998425" y="1182125"/>
            <a:chExt cx="1065400" cy="199500"/>
          </a:xfrm>
        </p:grpSpPr>
        <p:sp>
          <p:nvSpPr>
            <p:cNvPr id="6928" name="Google Shape;6928;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56"/>
          <p:cNvGrpSpPr/>
          <p:nvPr/>
        </p:nvGrpSpPr>
        <p:grpSpPr>
          <a:xfrm>
            <a:off x="6843616" y="1800228"/>
            <a:ext cx="1565716" cy="366729"/>
            <a:chOff x="1247650" y="2075423"/>
            <a:chExt cx="6648477" cy="1557238"/>
          </a:xfrm>
        </p:grpSpPr>
        <p:sp>
          <p:nvSpPr>
            <p:cNvPr id="6934" name="Google Shape;6934;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56"/>
          <p:cNvGrpSpPr/>
          <p:nvPr/>
        </p:nvGrpSpPr>
        <p:grpSpPr>
          <a:xfrm>
            <a:off x="6827928" y="2949043"/>
            <a:ext cx="1597061" cy="663440"/>
            <a:chOff x="6796238" y="3158297"/>
            <a:chExt cx="1630319" cy="677257"/>
          </a:xfrm>
        </p:grpSpPr>
        <p:cxnSp>
          <p:nvCxnSpPr>
            <p:cNvPr id="6941" name="Google Shape;6941;p5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42" name="Google Shape;6942;p5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43" name="Google Shape;6943;p5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944" name="Google Shape;6944;p5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945" name="Google Shape;6945;p56"/>
            <p:cNvGrpSpPr/>
            <p:nvPr/>
          </p:nvGrpSpPr>
          <p:grpSpPr>
            <a:xfrm>
              <a:off x="6796238" y="3311904"/>
              <a:ext cx="1630319" cy="377697"/>
              <a:chOff x="6796238" y="3311904"/>
              <a:chExt cx="1630319" cy="377697"/>
            </a:xfrm>
          </p:grpSpPr>
          <p:sp>
            <p:nvSpPr>
              <p:cNvPr id="6946" name="Google Shape;6946;p5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9" name="Google Shape;6949;p56"/>
          <p:cNvGrpSpPr/>
          <p:nvPr/>
        </p:nvGrpSpPr>
        <p:grpSpPr>
          <a:xfrm>
            <a:off x="5349066" y="970435"/>
            <a:ext cx="1368606" cy="1593805"/>
            <a:chOff x="1839112" y="2209163"/>
            <a:chExt cx="1918159" cy="2233784"/>
          </a:xfrm>
        </p:grpSpPr>
        <p:sp>
          <p:nvSpPr>
            <p:cNvPr id="6950" name="Google Shape;6950;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53" name="Google Shape;6953;p56"/>
            <p:cNvCxnSpPr>
              <a:stCxn id="6950" idx="6"/>
              <a:endCxn id="695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954" name="Google Shape;6954;p56"/>
            <p:cNvCxnSpPr>
              <a:stCxn id="6951" idx="4"/>
              <a:endCxn id="695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956" name="Google Shape;6956;p56"/>
            <p:cNvCxnSpPr>
              <a:stCxn id="6955" idx="6"/>
              <a:endCxn id="695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957" name="Google Shape;6957;p56"/>
            <p:cNvCxnSpPr>
              <a:stCxn id="6952" idx="4"/>
              <a:endCxn id="695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955" name="Google Shape;6955;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60" name="Google Shape;6960;p56"/>
            <p:cNvCxnSpPr>
              <a:endCxn id="695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6961" name="Google Shape;6961;p56"/>
          <p:cNvGrpSpPr/>
          <p:nvPr/>
        </p:nvGrpSpPr>
        <p:grpSpPr>
          <a:xfrm>
            <a:off x="3481439" y="976671"/>
            <a:ext cx="1637968" cy="154942"/>
            <a:chOff x="238125" y="2506075"/>
            <a:chExt cx="7115411" cy="673075"/>
          </a:xfrm>
        </p:grpSpPr>
        <p:sp>
          <p:nvSpPr>
            <p:cNvPr id="6962" name="Google Shape;6962;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56"/>
          <p:cNvGrpSpPr/>
          <p:nvPr/>
        </p:nvGrpSpPr>
        <p:grpSpPr>
          <a:xfrm>
            <a:off x="720124" y="1298269"/>
            <a:ext cx="2476762" cy="91743"/>
            <a:chOff x="1464850" y="436376"/>
            <a:chExt cx="6001362" cy="222300"/>
          </a:xfrm>
        </p:grpSpPr>
        <p:sp>
          <p:nvSpPr>
            <p:cNvPr id="6968" name="Google Shape;6968;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73" name="Google Shape;6973;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974" name="Google Shape;6974;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975" name="Google Shape;6975;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976" name="Google Shape;6976;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6977" name="Google Shape;6977;p56"/>
          <p:cNvGrpSpPr/>
          <p:nvPr/>
        </p:nvGrpSpPr>
        <p:grpSpPr>
          <a:xfrm>
            <a:off x="706391" y="2533734"/>
            <a:ext cx="1452710" cy="651923"/>
            <a:chOff x="803162" y="2667727"/>
            <a:chExt cx="1411906" cy="633611"/>
          </a:xfrm>
        </p:grpSpPr>
        <p:cxnSp>
          <p:nvCxnSpPr>
            <p:cNvPr id="6978" name="Google Shape;6978;p56"/>
            <p:cNvCxnSpPr>
              <a:stCxn id="6979" idx="2"/>
              <a:endCxn id="698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81" name="Google Shape;6981;p56"/>
            <p:cNvCxnSpPr>
              <a:stCxn id="6982" idx="0"/>
              <a:endCxn id="697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83" name="Google Shape;6983;p56"/>
            <p:cNvCxnSpPr>
              <a:stCxn id="6982" idx="2"/>
              <a:endCxn id="698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85" name="Google Shape;6985;p56"/>
            <p:cNvCxnSpPr>
              <a:stCxn id="6986" idx="0"/>
              <a:endCxn id="698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87" name="Google Shape;6987;p56"/>
            <p:cNvCxnSpPr>
              <a:stCxn id="6980" idx="2"/>
              <a:endCxn id="698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89" name="Google Shape;6989;p56"/>
            <p:cNvCxnSpPr>
              <a:stCxn id="6990" idx="0"/>
              <a:endCxn id="698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6986" name="Google Shape;6986;p5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84" name="Google Shape;6984;p5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90" name="Google Shape;6990;p5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88" name="Google Shape;6988;p5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80" name="Google Shape;6980;p5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82" name="Google Shape;6982;p5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79" name="Google Shape;6979;p5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6991" name="Google Shape;6991;p56"/>
          <p:cNvGrpSpPr/>
          <p:nvPr/>
        </p:nvGrpSpPr>
        <p:grpSpPr>
          <a:xfrm>
            <a:off x="706393" y="969273"/>
            <a:ext cx="2518541" cy="209309"/>
            <a:chOff x="803163" y="1111966"/>
            <a:chExt cx="2447800" cy="203430"/>
          </a:xfrm>
        </p:grpSpPr>
        <p:grpSp>
          <p:nvGrpSpPr>
            <p:cNvPr id="6992" name="Google Shape;6992;p56"/>
            <p:cNvGrpSpPr/>
            <p:nvPr/>
          </p:nvGrpSpPr>
          <p:grpSpPr>
            <a:xfrm>
              <a:off x="1958180" y="1111966"/>
              <a:ext cx="588019" cy="121396"/>
              <a:chOff x="4808316" y="2800065"/>
              <a:chExt cx="1999386" cy="412910"/>
            </a:xfrm>
          </p:grpSpPr>
          <p:sp>
            <p:nvSpPr>
              <p:cNvPr id="6993" name="Google Shape;6993;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4" name="Google Shape;6994;p56"/>
              <p:cNvGrpSpPr/>
              <p:nvPr/>
            </p:nvGrpSpPr>
            <p:grpSpPr>
              <a:xfrm>
                <a:off x="4808316" y="2800065"/>
                <a:ext cx="92400" cy="411825"/>
                <a:chOff x="845575" y="2563700"/>
                <a:chExt cx="92400" cy="411825"/>
              </a:xfrm>
            </p:grpSpPr>
            <p:cxnSp>
              <p:nvCxnSpPr>
                <p:cNvPr id="6995" name="Google Shape;6995;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96" name="Google Shape;6996;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997" name="Google Shape;6997;p5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6998" name="Google Shape;6998;p5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9" name="Google Shape;6999;p56"/>
            <p:cNvGrpSpPr/>
            <p:nvPr/>
          </p:nvGrpSpPr>
          <p:grpSpPr>
            <a:xfrm>
              <a:off x="803163" y="1111974"/>
              <a:ext cx="591158" cy="121545"/>
              <a:chOff x="803163" y="1111974"/>
              <a:chExt cx="591158" cy="121545"/>
            </a:xfrm>
          </p:grpSpPr>
          <p:grpSp>
            <p:nvGrpSpPr>
              <p:cNvPr id="7000" name="Google Shape;7000;p56"/>
              <p:cNvGrpSpPr/>
              <p:nvPr/>
            </p:nvGrpSpPr>
            <p:grpSpPr>
              <a:xfrm>
                <a:off x="803163" y="1111974"/>
                <a:ext cx="27175" cy="121077"/>
                <a:chOff x="845575" y="2563700"/>
                <a:chExt cx="92400" cy="411825"/>
              </a:xfrm>
            </p:grpSpPr>
            <p:cxnSp>
              <p:nvCxnSpPr>
                <p:cNvPr id="7001" name="Google Shape;7001;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02" name="Google Shape;7002;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3" name="Google Shape;7003;p5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56"/>
            <p:cNvGrpSpPr/>
            <p:nvPr/>
          </p:nvGrpSpPr>
          <p:grpSpPr>
            <a:xfrm>
              <a:off x="1381910" y="1194219"/>
              <a:ext cx="588341" cy="121177"/>
              <a:chOff x="1381910" y="1194219"/>
              <a:chExt cx="588341" cy="121177"/>
            </a:xfrm>
          </p:grpSpPr>
          <p:grpSp>
            <p:nvGrpSpPr>
              <p:cNvPr id="7005" name="Google Shape;7005;p56"/>
              <p:cNvGrpSpPr/>
              <p:nvPr/>
            </p:nvGrpSpPr>
            <p:grpSpPr>
              <a:xfrm rot="10800000">
                <a:off x="1381910" y="1194319"/>
                <a:ext cx="27175" cy="121077"/>
                <a:chOff x="2070100" y="2563700"/>
                <a:chExt cx="92400" cy="411825"/>
              </a:xfrm>
            </p:grpSpPr>
            <p:cxnSp>
              <p:nvCxnSpPr>
                <p:cNvPr id="7006" name="Google Shape;7006;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07" name="Google Shape;7007;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8" name="Google Shape;7008;p5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56"/>
            <p:cNvGrpSpPr/>
            <p:nvPr/>
          </p:nvGrpSpPr>
          <p:grpSpPr>
            <a:xfrm>
              <a:off x="2532079" y="1194219"/>
              <a:ext cx="704927" cy="121177"/>
              <a:chOff x="2532079" y="1194219"/>
              <a:chExt cx="704927" cy="121177"/>
            </a:xfrm>
          </p:grpSpPr>
          <p:grpSp>
            <p:nvGrpSpPr>
              <p:cNvPr id="7010" name="Google Shape;7010;p56"/>
              <p:cNvGrpSpPr/>
              <p:nvPr/>
            </p:nvGrpSpPr>
            <p:grpSpPr>
              <a:xfrm rot="10800000">
                <a:off x="2532079" y="1194319"/>
                <a:ext cx="27175" cy="121077"/>
                <a:chOff x="2070100" y="2563700"/>
                <a:chExt cx="92400" cy="411825"/>
              </a:xfrm>
            </p:grpSpPr>
            <p:cxnSp>
              <p:nvCxnSpPr>
                <p:cNvPr id="7011" name="Google Shape;7011;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12" name="Google Shape;7012;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3" name="Google Shape;7013;p5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14" name="Google Shape;7014;p56"/>
          <p:cNvGrpSpPr/>
          <p:nvPr/>
        </p:nvGrpSpPr>
        <p:grpSpPr>
          <a:xfrm>
            <a:off x="3499403" y="3665904"/>
            <a:ext cx="1567778" cy="491677"/>
            <a:chOff x="5194708" y="3484366"/>
            <a:chExt cx="3148148" cy="987304"/>
          </a:xfrm>
        </p:grpSpPr>
        <p:grpSp>
          <p:nvGrpSpPr>
            <p:cNvPr id="7015" name="Google Shape;7015;p56"/>
            <p:cNvGrpSpPr/>
            <p:nvPr/>
          </p:nvGrpSpPr>
          <p:grpSpPr>
            <a:xfrm>
              <a:off x="7531521" y="3484366"/>
              <a:ext cx="811335" cy="987304"/>
              <a:chOff x="3379425" y="1617275"/>
              <a:chExt cx="1090650" cy="1327200"/>
            </a:xfrm>
          </p:grpSpPr>
          <p:sp>
            <p:nvSpPr>
              <p:cNvPr id="7016" name="Google Shape;7016;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56"/>
            <p:cNvGrpSpPr/>
            <p:nvPr/>
          </p:nvGrpSpPr>
          <p:grpSpPr>
            <a:xfrm>
              <a:off x="6752546" y="3484366"/>
              <a:ext cx="811428" cy="987304"/>
              <a:chOff x="2332275" y="1617275"/>
              <a:chExt cx="1090775" cy="1327200"/>
            </a:xfrm>
          </p:grpSpPr>
          <p:sp>
            <p:nvSpPr>
              <p:cNvPr id="7020" name="Google Shape;7020;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56"/>
            <p:cNvGrpSpPr/>
            <p:nvPr/>
          </p:nvGrpSpPr>
          <p:grpSpPr>
            <a:xfrm>
              <a:off x="5973664" y="3484366"/>
              <a:ext cx="811335" cy="987304"/>
              <a:chOff x="1285250" y="1617275"/>
              <a:chExt cx="1090650" cy="1327200"/>
            </a:xfrm>
          </p:grpSpPr>
          <p:sp>
            <p:nvSpPr>
              <p:cNvPr id="7024" name="Google Shape;7024;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6"/>
            <p:cNvGrpSpPr/>
            <p:nvPr/>
          </p:nvGrpSpPr>
          <p:grpSpPr>
            <a:xfrm>
              <a:off x="5194708" y="3484366"/>
              <a:ext cx="811409" cy="987304"/>
              <a:chOff x="238125" y="1617275"/>
              <a:chExt cx="1090750" cy="1327200"/>
            </a:xfrm>
          </p:grpSpPr>
          <p:sp>
            <p:nvSpPr>
              <p:cNvPr id="7028" name="Google Shape;7028;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1" name="Google Shape;7031;p56"/>
          <p:cNvGrpSpPr/>
          <p:nvPr/>
        </p:nvGrpSpPr>
        <p:grpSpPr>
          <a:xfrm>
            <a:off x="3460012" y="3146315"/>
            <a:ext cx="1616964" cy="346256"/>
            <a:chOff x="1808063" y="4294338"/>
            <a:chExt cx="3370782" cy="721817"/>
          </a:xfrm>
        </p:grpSpPr>
        <p:sp>
          <p:nvSpPr>
            <p:cNvPr id="7032" name="Google Shape;7032;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6"/>
          <p:cNvGrpSpPr/>
          <p:nvPr/>
        </p:nvGrpSpPr>
        <p:grpSpPr>
          <a:xfrm>
            <a:off x="738224" y="3432344"/>
            <a:ext cx="1295882" cy="646587"/>
            <a:chOff x="834100" y="3642869"/>
            <a:chExt cx="1259483" cy="628426"/>
          </a:xfrm>
        </p:grpSpPr>
        <p:sp>
          <p:nvSpPr>
            <p:cNvPr id="7043" name="Google Shape;7043;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8" name="Google Shape;7068;p56"/>
            <p:cNvGrpSpPr/>
            <p:nvPr/>
          </p:nvGrpSpPr>
          <p:grpSpPr>
            <a:xfrm>
              <a:off x="1360364" y="3847835"/>
              <a:ext cx="208119" cy="224359"/>
              <a:chOff x="1360769" y="3847100"/>
              <a:chExt cx="208119" cy="224359"/>
            </a:xfrm>
          </p:grpSpPr>
          <p:sp>
            <p:nvSpPr>
              <p:cNvPr id="7069" name="Google Shape;7069;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9" name="Google Shape;7089;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56"/>
          <p:cNvGrpSpPr/>
          <p:nvPr/>
        </p:nvGrpSpPr>
        <p:grpSpPr>
          <a:xfrm rot="5400000">
            <a:off x="5951337" y="3228841"/>
            <a:ext cx="164064" cy="1414916"/>
            <a:chOff x="4428249" y="1369375"/>
            <a:chExt cx="36905" cy="429569"/>
          </a:xfrm>
        </p:grpSpPr>
        <p:sp>
          <p:nvSpPr>
            <p:cNvPr id="7104" name="Google Shape;7104;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56"/>
          <p:cNvGrpSpPr/>
          <p:nvPr/>
        </p:nvGrpSpPr>
        <p:grpSpPr>
          <a:xfrm flipH="1" rot="10800000">
            <a:off x="5323766" y="2817385"/>
            <a:ext cx="1419207" cy="24808"/>
            <a:chOff x="219558" y="4738465"/>
            <a:chExt cx="5852400" cy="102300"/>
          </a:xfrm>
        </p:grpSpPr>
        <p:cxnSp>
          <p:nvCxnSpPr>
            <p:cNvPr id="7137" name="Google Shape;7137;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138" name="Google Shape;7138;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56"/>
          <p:cNvGrpSpPr/>
          <p:nvPr/>
        </p:nvGrpSpPr>
        <p:grpSpPr>
          <a:xfrm>
            <a:off x="5335084" y="3190448"/>
            <a:ext cx="1396570" cy="385016"/>
            <a:chOff x="5286284" y="2966544"/>
            <a:chExt cx="1396570" cy="385016"/>
          </a:xfrm>
        </p:grpSpPr>
        <p:cxnSp>
          <p:nvCxnSpPr>
            <p:cNvPr id="7144" name="Google Shape;7144;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145" name="Google Shape;7145;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146" name="Google Shape;7146;p56"/>
            <p:cNvGrpSpPr/>
            <p:nvPr/>
          </p:nvGrpSpPr>
          <p:grpSpPr>
            <a:xfrm>
              <a:off x="5287688" y="3173364"/>
              <a:ext cx="1395166" cy="74100"/>
              <a:chOff x="5287688" y="3173364"/>
              <a:chExt cx="1395166" cy="74100"/>
            </a:xfrm>
          </p:grpSpPr>
          <p:cxnSp>
            <p:nvCxnSpPr>
              <p:cNvPr id="7147" name="Google Shape;7147;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148" name="Google Shape;7148;p5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149" name="Google Shape;7149;p5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50" name="Google Shape;7150;p5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51" name="Google Shape;7151;p5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52" name="Google Shape;7152;p5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53" name="Google Shape;7153;p5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54" name="Google Shape;7154;p5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155" name="Google Shape;7155;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156" name="Google Shape;7156;p56"/>
          <p:cNvGrpSpPr/>
          <p:nvPr/>
        </p:nvGrpSpPr>
        <p:grpSpPr>
          <a:xfrm>
            <a:off x="2021150" y="1609224"/>
            <a:ext cx="1182276" cy="662027"/>
            <a:chOff x="2029517" y="1732295"/>
            <a:chExt cx="1149068" cy="643432"/>
          </a:xfrm>
        </p:grpSpPr>
        <p:grpSp>
          <p:nvGrpSpPr>
            <p:cNvPr id="7157" name="Google Shape;7157;p56"/>
            <p:cNvGrpSpPr/>
            <p:nvPr/>
          </p:nvGrpSpPr>
          <p:grpSpPr>
            <a:xfrm>
              <a:off x="2708660" y="1746937"/>
              <a:ext cx="455427" cy="244429"/>
              <a:chOff x="2700693" y="1746937"/>
              <a:chExt cx="455427" cy="244429"/>
            </a:xfrm>
          </p:grpSpPr>
          <p:grpSp>
            <p:nvGrpSpPr>
              <p:cNvPr id="7158" name="Google Shape;7158;p56"/>
              <p:cNvGrpSpPr/>
              <p:nvPr/>
            </p:nvGrpSpPr>
            <p:grpSpPr>
              <a:xfrm>
                <a:off x="2905682" y="1782817"/>
                <a:ext cx="250438" cy="208549"/>
                <a:chOff x="2905682" y="1782817"/>
                <a:chExt cx="250438" cy="208549"/>
              </a:xfrm>
            </p:grpSpPr>
            <p:cxnSp>
              <p:nvCxnSpPr>
                <p:cNvPr id="7159" name="Google Shape;7159;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60" name="Google Shape;7160;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56"/>
              <p:cNvGrpSpPr/>
              <p:nvPr/>
            </p:nvGrpSpPr>
            <p:grpSpPr>
              <a:xfrm>
                <a:off x="2700693" y="1746937"/>
                <a:ext cx="449967" cy="72374"/>
                <a:chOff x="2700693" y="1746937"/>
                <a:chExt cx="449967" cy="72374"/>
              </a:xfrm>
            </p:grpSpPr>
            <p:cxnSp>
              <p:nvCxnSpPr>
                <p:cNvPr id="7162" name="Google Shape;7162;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63" name="Google Shape;7163;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4" name="Google Shape;7164;p56"/>
            <p:cNvGrpSpPr/>
            <p:nvPr/>
          </p:nvGrpSpPr>
          <p:grpSpPr>
            <a:xfrm>
              <a:off x="2029517" y="1732295"/>
              <a:ext cx="1149068" cy="643432"/>
              <a:chOff x="2029517" y="1732295"/>
              <a:chExt cx="1149068" cy="643432"/>
            </a:xfrm>
          </p:grpSpPr>
          <p:grpSp>
            <p:nvGrpSpPr>
              <p:cNvPr id="7165" name="Google Shape;7165;p56"/>
              <p:cNvGrpSpPr/>
              <p:nvPr/>
            </p:nvGrpSpPr>
            <p:grpSpPr>
              <a:xfrm>
                <a:off x="2703618" y="2103152"/>
                <a:ext cx="474966" cy="260017"/>
                <a:chOff x="2703618" y="2103152"/>
                <a:chExt cx="474966" cy="260017"/>
              </a:xfrm>
            </p:grpSpPr>
            <p:grpSp>
              <p:nvGrpSpPr>
                <p:cNvPr id="7166" name="Google Shape;7166;p56"/>
                <p:cNvGrpSpPr/>
                <p:nvPr/>
              </p:nvGrpSpPr>
              <p:grpSpPr>
                <a:xfrm>
                  <a:off x="2703618" y="2290640"/>
                  <a:ext cx="450291" cy="72529"/>
                  <a:chOff x="2703618" y="2290640"/>
                  <a:chExt cx="450291" cy="72529"/>
                </a:xfrm>
              </p:grpSpPr>
              <p:cxnSp>
                <p:nvCxnSpPr>
                  <p:cNvPr id="7167" name="Google Shape;7167;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68" name="Google Shape;7168;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56"/>
                <p:cNvGrpSpPr/>
                <p:nvPr/>
              </p:nvGrpSpPr>
              <p:grpSpPr>
                <a:xfrm>
                  <a:off x="2908607" y="2103152"/>
                  <a:ext cx="269977" cy="223538"/>
                  <a:chOff x="2908607" y="2103152"/>
                  <a:chExt cx="269977" cy="223538"/>
                </a:xfrm>
              </p:grpSpPr>
              <p:cxnSp>
                <p:nvCxnSpPr>
                  <p:cNvPr id="7170" name="Google Shape;7170;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71" name="Google Shape;7171;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2" name="Google Shape;7172;p56"/>
              <p:cNvGrpSpPr/>
              <p:nvPr/>
            </p:nvGrpSpPr>
            <p:grpSpPr>
              <a:xfrm>
                <a:off x="2029517" y="1732295"/>
                <a:ext cx="685827" cy="643432"/>
                <a:chOff x="2029517" y="1732295"/>
                <a:chExt cx="685827" cy="643432"/>
              </a:xfrm>
            </p:grpSpPr>
            <p:sp>
              <p:nvSpPr>
                <p:cNvPr id="7173" name="Google Shape;7173;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4" name="Google Shape;7174;p56"/>
                <p:cNvGrpSpPr/>
                <p:nvPr/>
              </p:nvGrpSpPr>
              <p:grpSpPr>
                <a:xfrm>
                  <a:off x="2158948" y="1732295"/>
                  <a:ext cx="556396" cy="333108"/>
                  <a:chOff x="2158948" y="1732295"/>
                  <a:chExt cx="556396" cy="333108"/>
                </a:xfrm>
              </p:grpSpPr>
              <p:cxnSp>
                <p:nvCxnSpPr>
                  <p:cNvPr id="7175" name="Google Shape;7175;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176" name="Google Shape;7176;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6"/>
                <p:cNvGrpSpPr/>
                <p:nvPr/>
              </p:nvGrpSpPr>
              <p:grpSpPr>
                <a:xfrm>
                  <a:off x="2159908" y="2065057"/>
                  <a:ext cx="550884" cy="310670"/>
                  <a:chOff x="2159908" y="2065057"/>
                  <a:chExt cx="550884" cy="310670"/>
                </a:xfrm>
              </p:grpSpPr>
              <p:cxnSp>
                <p:nvCxnSpPr>
                  <p:cNvPr id="7178" name="Google Shape;7178;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179" name="Google Shape;7179;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180" name="Google Shape;7180;p56"/>
          <p:cNvGrpSpPr/>
          <p:nvPr/>
        </p:nvGrpSpPr>
        <p:grpSpPr>
          <a:xfrm>
            <a:off x="706399" y="1556837"/>
            <a:ext cx="962651" cy="810058"/>
            <a:chOff x="732462" y="1766083"/>
            <a:chExt cx="962651" cy="810058"/>
          </a:xfrm>
        </p:grpSpPr>
        <p:grpSp>
          <p:nvGrpSpPr>
            <p:cNvPr id="7181" name="Google Shape;7181;p56"/>
            <p:cNvGrpSpPr/>
            <p:nvPr/>
          </p:nvGrpSpPr>
          <p:grpSpPr>
            <a:xfrm>
              <a:off x="732462" y="1908333"/>
              <a:ext cx="339369" cy="524756"/>
              <a:chOff x="844912" y="1819635"/>
              <a:chExt cx="329836" cy="510016"/>
            </a:xfrm>
          </p:grpSpPr>
          <p:sp>
            <p:nvSpPr>
              <p:cNvPr id="7182" name="Google Shape;7182;p5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56"/>
            <p:cNvGrpSpPr/>
            <p:nvPr/>
          </p:nvGrpSpPr>
          <p:grpSpPr>
            <a:xfrm>
              <a:off x="1184858" y="2256650"/>
              <a:ext cx="510255" cy="319491"/>
              <a:chOff x="1284601" y="2158168"/>
              <a:chExt cx="495923" cy="310517"/>
            </a:xfrm>
          </p:grpSpPr>
          <p:sp>
            <p:nvSpPr>
              <p:cNvPr id="7189" name="Google Shape;7189;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0" name="Google Shape;7190;p56"/>
              <p:cNvGrpSpPr/>
              <p:nvPr/>
            </p:nvGrpSpPr>
            <p:grpSpPr>
              <a:xfrm>
                <a:off x="1507666" y="2158168"/>
                <a:ext cx="272858" cy="310517"/>
                <a:chOff x="1507666" y="2158168"/>
                <a:chExt cx="272858" cy="310517"/>
              </a:xfrm>
            </p:grpSpPr>
            <p:grpSp>
              <p:nvGrpSpPr>
                <p:cNvPr id="7191" name="Google Shape;7191;p56"/>
                <p:cNvGrpSpPr/>
                <p:nvPr/>
              </p:nvGrpSpPr>
              <p:grpSpPr>
                <a:xfrm>
                  <a:off x="1507666" y="2176104"/>
                  <a:ext cx="166395" cy="273149"/>
                  <a:chOff x="1507666" y="2176104"/>
                  <a:chExt cx="166395" cy="273149"/>
                </a:xfrm>
              </p:grpSpPr>
              <p:sp>
                <p:nvSpPr>
                  <p:cNvPr id="7192" name="Google Shape;7192;p5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9" name="Google Shape;7199;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1" name="Google Shape;7201;p56"/>
            <p:cNvGrpSpPr/>
            <p:nvPr/>
          </p:nvGrpSpPr>
          <p:grpSpPr>
            <a:xfrm>
              <a:off x="1184858" y="1766083"/>
              <a:ext cx="510255" cy="319491"/>
              <a:chOff x="1284601" y="1681380"/>
              <a:chExt cx="495923" cy="310517"/>
            </a:xfrm>
          </p:grpSpPr>
          <p:sp>
            <p:nvSpPr>
              <p:cNvPr id="7202" name="Google Shape;7202;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3" name="Google Shape;7203;p56"/>
              <p:cNvGrpSpPr/>
              <p:nvPr/>
            </p:nvGrpSpPr>
            <p:grpSpPr>
              <a:xfrm>
                <a:off x="1507666" y="1681380"/>
                <a:ext cx="272858" cy="310517"/>
                <a:chOff x="1507666" y="1681380"/>
                <a:chExt cx="272858" cy="310517"/>
              </a:xfrm>
            </p:grpSpPr>
            <p:grpSp>
              <p:nvGrpSpPr>
                <p:cNvPr id="7204" name="Google Shape;7204;p56"/>
                <p:cNvGrpSpPr/>
                <p:nvPr/>
              </p:nvGrpSpPr>
              <p:grpSpPr>
                <a:xfrm>
                  <a:off x="1507666" y="1700120"/>
                  <a:ext cx="166395" cy="272984"/>
                  <a:chOff x="1507666" y="1700120"/>
                  <a:chExt cx="166395" cy="272984"/>
                </a:xfrm>
              </p:grpSpPr>
              <p:sp>
                <p:nvSpPr>
                  <p:cNvPr id="7205" name="Google Shape;7205;p5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2" name="Google Shape;7212;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14" name="Google Shape;7214;p56"/>
          <p:cNvGrpSpPr/>
          <p:nvPr/>
        </p:nvGrpSpPr>
        <p:grpSpPr>
          <a:xfrm>
            <a:off x="6815339" y="2324267"/>
            <a:ext cx="1622269" cy="552443"/>
            <a:chOff x="6894650" y="2574740"/>
            <a:chExt cx="1445100" cy="492111"/>
          </a:xfrm>
        </p:grpSpPr>
        <p:sp>
          <p:nvSpPr>
            <p:cNvPr id="7215" name="Google Shape;7215;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20" name="Google Shape;7220;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221" name="Google Shape;7221;p56"/>
          <p:cNvGrpSpPr/>
          <p:nvPr/>
        </p:nvGrpSpPr>
        <p:grpSpPr>
          <a:xfrm>
            <a:off x="6834882" y="3698522"/>
            <a:ext cx="1583206" cy="475705"/>
            <a:chOff x="6953919" y="3907920"/>
            <a:chExt cx="1377300" cy="475705"/>
          </a:xfrm>
        </p:grpSpPr>
        <p:cxnSp>
          <p:nvCxnSpPr>
            <p:cNvPr id="7222" name="Google Shape;7222;p5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23" name="Google Shape;7223;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224" name="Google Shape;7224;p5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25" name="Google Shape;7225;p5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226" name="Google Shape;7226;p5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227" name="Google Shape;7227;p56"/>
          <p:cNvGrpSpPr/>
          <p:nvPr/>
        </p:nvGrpSpPr>
        <p:grpSpPr>
          <a:xfrm>
            <a:off x="2338470" y="2459668"/>
            <a:ext cx="836286" cy="824529"/>
            <a:chOff x="2389399" y="2595741"/>
            <a:chExt cx="812796" cy="801369"/>
          </a:xfrm>
        </p:grpSpPr>
        <p:grpSp>
          <p:nvGrpSpPr>
            <p:cNvPr id="7228" name="Google Shape;7228;p56"/>
            <p:cNvGrpSpPr/>
            <p:nvPr/>
          </p:nvGrpSpPr>
          <p:grpSpPr>
            <a:xfrm>
              <a:off x="2492145" y="2881565"/>
              <a:ext cx="607300" cy="229751"/>
              <a:chOff x="2492145" y="2881565"/>
              <a:chExt cx="607300" cy="229751"/>
            </a:xfrm>
          </p:grpSpPr>
          <p:sp>
            <p:nvSpPr>
              <p:cNvPr id="7229" name="Google Shape;7229;p5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56"/>
            <p:cNvGrpSpPr/>
            <p:nvPr/>
          </p:nvGrpSpPr>
          <p:grpSpPr>
            <a:xfrm>
              <a:off x="2389399" y="2595741"/>
              <a:ext cx="812796" cy="296825"/>
              <a:chOff x="2389399" y="2595741"/>
              <a:chExt cx="812796" cy="296825"/>
            </a:xfrm>
          </p:grpSpPr>
          <p:grpSp>
            <p:nvGrpSpPr>
              <p:cNvPr id="7233" name="Google Shape;7233;p56"/>
              <p:cNvGrpSpPr/>
              <p:nvPr/>
            </p:nvGrpSpPr>
            <p:grpSpPr>
              <a:xfrm>
                <a:off x="2389399" y="2595741"/>
                <a:ext cx="363638" cy="296825"/>
                <a:chOff x="2389399" y="2595741"/>
                <a:chExt cx="363638" cy="296825"/>
              </a:xfrm>
            </p:grpSpPr>
            <p:grpSp>
              <p:nvGrpSpPr>
                <p:cNvPr id="7234" name="Google Shape;7234;p56"/>
                <p:cNvGrpSpPr/>
                <p:nvPr/>
              </p:nvGrpSpPr>
              <p:grpSpPr>
                <a:xfrm>
                  <a:off x="2493852" y="2794333"/>
                  <a:ext cx="259185" cy="98232"/>
                  <a:chOff x="2493852" y="2794333"/>
                  <a:chExt cx="259185" cy="98232"/>
                </a:xfrm>
              </p:grpSpPr>
              <p:sp>
                <p:nvSpPr>
                  <p:cNvPr id="7235" name="Google Shape;7235;p5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56"/>
                <p:cNvGrpSpPr/>
                <p:nvPr/>
              </p:nvGrpSpPr>
              <p:grpSpPr>
                <a:xfrm>
                  <a:off x="2389399" y="2595741"/>
                  <a:ext cx="224343" cy="182054"/>
                  <a:chOff x="2389399" y="2595741"/>
                  <a:chExt cx="224343" cy="182054"/>
                </a:xfrm>
              </p:grpSpPr>
              <p:sp>
                <p:nvSpPr>
                  <p:cNvPr id="7239" name="Google Shape;7239;p5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1" name="Google Shape;7241;p56"/>
              <p:cNvGrpSpPr/>
              <p:nvPr/>
            </p:nvGrpSpPr>
            <p:grpSpPr>
              <a:xfrm>
                <a:off x="2683630" y="2595741"/>
                <a:ext cx="224334" cy="296825"/>
                <a:chOff x="2683630" y="2595741"/>
                <a:chExt cx="224334" cy="296825"/>
              </a:xfrm>
            </p:grpSpPr>
            <p:grpSp>
              <p:nvGrpSpPr>
                <p:cNvPr id="7242" name="Google Shape;7242;p56"/>
                <p:cNvGrpSpPr/>
                <p:nvPr/>
              </p:nvGrpSpPr>
              <p:grpSpPr>
                <a:xfrm>
                  <a:off x="2788083" y="2794333"/>
                  <a:ext cx="15356" cy="98232"/>
                  <a:chOff x="2788083" y="2794333"/>
                  <a:chExt cx="15356" cy="98232"/>
                </a:xfrm>
              </p:grpSpPr>
              <p:sp>
                <p:nvSpPr>
                  <p:cNvPr id="7243" name="Google Shape;7243;p5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56"/>
                <p:cNvGrpSpPr/>
                <p:nvPr/>
              </p:nvGrpSpPr>
              <p:grpSpPr>
                <a:xfrm>
                  <a:off x="2683630" y="2595741"/>
                  <a:ext cx="224334" cy="182054"/>
                  <a:chOff x="2683630" y="2595741"/>
                  <a:chExt cx="224334" cy="182054"/>
                </a:xfrm>
              </p:grpSpPr>
              <p:sp>
                <p:nvSpPr>
                  <p:cNvPr id="7247" name="Google Shape;7247;p5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9" name="Google Shape;7249;p56"/>
              <p:cNvGrpSpPr/>
              <p:nvPr/>
            </p:nvGrpSpPr>
            <p:grpSpPr>
              <a:xfrm>
                <a:off x="2838475" y="2595741"/>
                <a:ext cx="363719" cy="296825"/>
                <a:chOff x="2838475" y="2595741"/>
                <a:chExt cx="363719" cy="296825"/>
              </a:xfrm>
            </p:grpSpPr>
            <p:grpSp>
              <p:nvGrpSpPr>
                <p:cNvPr id="7250" name="Google Shape;7250;p56"/>
                <p:cNvGrpSpPr/>
                <p:nvPr/>
              </p:nvGrpSpPr>
              <p:grpSpPr>
                <a:xfrm>
                  <a:off x="2838475" y="2794333"/>
                  <a:ext cx="259185" cy="98232"/>
                  <a:chOff x="2838475" y="2794333"/>
                  <a:chExt cx="259185" cy="98232"/>
                </a:xfrm>
              </p:grpSpPr>
              <p:sp>
                <p:nvSpPr>
                  <p:cNvPr id="7251" name="Google Shape;7251;p5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56"/>
                <p:cNvGrpSpPr/>
                <p:nvPr/>
              </p:nvGrpSpPr>
              <p:grpSpPr>
                <a:xfrm>
                  <a:off x="2977852" y="2595741"/>
                  <a:ext cx="224343" cy="182054"/>
                  <a:chOff x="2977852" y="2595741"/>
                  <a:chExt cx="224343" cy="182054"/>
                </a:xfrm>
              </p:grpSpPr>
              <p:sp>
                <p:nvSpPr>
                  <p:cNvPr id="7255" name="Google Shape;7255;p5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57" name="Google Shape;7257;p56"/>
            <p:cNvGrpSpPr/>
            <p:nvPr/>
          </p:nvGrpSpPr>
          <p:grpSpPr>
            <a:xfrm>
              <a:off x="2389399" y="3100241"/>
              <a:ext cx="812796" cy="296869"/>
              <a:chOff x="2389399" y="3100241"/>
              <a:chExt cx="812796" cy="296869"/>
            </a:xfrm>
          </p:grpSpPr>
          <p:grpSp>
            <p:nvGrpSpPr>
              <p:cNvPr id="7258" name="Google Shape;7258;p56"/>
              <p:cNvGrpSpPr/>
              <p:nvPr/>
            </p:nvGrpSpPr>
            <p:grpSpPr>
              <a:xfrm>
                <a:off x="2683630" y="3100241"/>
                <a:ext cx="224334" cy="296869"/>
                <a:chOff x="2683630" y="3100241"/>
                <a:chExt cx="224334" cy="296869"/>
              </a:xfrm>
            </p:grpSpPr>
            <p:grpSp>
              <p:nvGrpSpPr>
                <p:cNvPr id="7259" name="Google Shape;7259;p56"/>
                <p:cNvGrpSpPr/>
                <p:nvPr/>
              </p:nvGrpSpPr>
              <p:grpSpPr>
                <a:xfrm>
                  <a:off x="2788083" y="3100241"/>
                  <a:ext cx="15356" cy="98237"/>
                  <a:chOff x="2788083" y="3100241"/>
                  <a:chExt cx="15356" cy="98237"/>
                </a:xfrm>
              </p:grpSpPr>
              <p:sp>
                <p:nvSpPr>
                  <p:cNvPr id="7260" name="Google Shape;7260;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56"/>
                <p:cNvGrpSpPr/>
                <p:nvPr/>
              </p:nvGrpSpPr>
              <p:grpSpPr>
                <a:xfrm>
                  <a:off x="2683630" y="3215065"/>
                  <a:ext cx="224334" cy="182045"/>
                  <a:chOff x="2683630" y="3215065"/>
                  <a:chExt cx="224334" cy="182045"/>
                </a:xfrm>
              </p:grpSpPr>
              <p:sp>
                <p:nvSpPr>
                  <p:cNvPr id="7264" name="Google Shape;7264;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6" name="Google Shape;7266;p56"/>
              <p:cNvGrpSpPr/>
              <p:nvPr/>
            </p:nvGrpSpPr>
            <p:grpSpPr>
              <a:xfrm>
                <a:off x="2389399" y="3100241"/>
                <a:ext cx="363638" cy="296869"/>
                <a:chOff x="2389399" y="3100241"/>
                <a:chExt cx="363638" cy="296869"/>
              </a:xfrm>
            </p:grpSpPr>
            <p:grpSp>
              <p:nvGrpSpPr>
                <p:cNvPr id="7267" name="Google Shape;7267;p56"/>
                <p:cNvGrpSpPr/>
                <p:nvPr/>
              </p:nvGrpSpPr>
              <p:grpSpPr>
                <a:xfrm>
                  <a:off x="2493852" y="3100241"/>
                  <a:ext cx="259185" cy="98237"/>
                  <a:chOff x="2493852" y="3100241"/>
                  <a:chExt cx="259185" cy="98237"/>
                </a:xfrm>
              </p:grpSpPr>
              <p:sp>
                <p:nvSpPr>
                  <p:cNvPr id="7268" name="Google Shape;7268;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56"/>
                <p:cNvGrpSpPr/>
                <p:nvPr/>
              </p:nvGrpSpPr>
              <p:grpSpPr>
                <a:xfrm>
                  <a:off x="2389399" y="3215065"/>
                  <a:ext cx="224343" cy="182045"/>
                  <a:chOff x="2389399" y="3215065"/>
                  <a:chExt cx="224343" cy="182045"/>
                </a:xfrm>
              </p:grpSpPr>
              <p:sp>
                <p:nvSpPr>
                  <p:cNvPr id="7272" name="Google Shape;7272;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74" name="Google Shape;7274;p56"/>
              <p:cNvGrpSpPr/>
              <p:nvPr/>
            </p:nvGrpSpPr>
            <p:grpSpPr>
              <a:xfrm>
                <a:off x="2838475" y="3100241"/>
                <a:ext cx="363719" cy="296869"/>
                <a:chOff x="2838475" y="3100241"/>
                <a:chExt cx="363719" cy="296869"/>
              </a:xfrm>
            </p:grpSpPr>
            <p:grpSp>
              <p:nvGrpSpPr>
                <p:cNvPr id="7275" name="Google Shape;7275;p56"/>
                <p:cNvGrpSpPr/>
                <p:nvPr/>
              </p:nvGrpSpPr>
              <p:grpSpPr>
                <a:xfrm>
                  <a:off x="2838475" y="3100241"/>
                  <a:ext cx="259185" cy="98237"/>
                  <a:chOff x="2838475" y="3100241"/>
                  <a:chExt cx="259185" cy="98237"/>
                </a:xfrm>
              </p:grpSpPr>
              <p:sp>
                <p:nvSpPr>
                  <p:cNvPr id="7276" name="Google Shape;7276;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6"/>
                <p:cNvGrpSpPr/>
                <p:nvPr/>
              </p:nvGrpSpPr>
              <p:grpSpPr>
                <a:xfrm>
                  <a:off x="2977852" y="3215065"/>
                  <a:ext cx="224343" cy="182045"/>
                  <a:chOff x="2977852" y="3215065"/>
                  <a:chExt cx="224343" cy="182045"/>
                </a:xfrm>
              </p:grpSpPr>
              <p:sp>
                <p:nvSpPr>
                  <p:cNvPr id="7280" name="Google Shape;7280;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0"/>
          <p:cNvSpPr txBox="1"/>
          <p:nvPr>
            <p:ph type="title"/>
          </p:nvPr>
        </p:nvSpPr>
        <p:spPr>
          <a:xfrm>
            <a:off x="4627150" y="539500"/>
            <a:ext cx="379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74" name="Google Shape;274;p30"/>
          <p:cNvSpPr txBox="1"/>
          <p:nvPr>
            <p:ph idx="2" type="title"/>
          </p:nvPr>
        </p:nvSpPr>
        <p:spPr>
          <a:xfrm>
            <a:off x="4717050" y="1499825"/>
            <a:ext cx="5304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75" name="Google Shape;275;p30"/>
          <p:cNvSpPr txBox="1"/>
          <p:nvPr>
            <p:ph idx="1" type="subTitle"/>
          </p:nvPr>
        </p:nvSpPr>
        <p:spPr>
          <a:xfrm>
            <a:off x="5402825" y="1499825"/>
            <a:ext cx="23934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276" name="Google Shape;276;p30"/>
          <p:cNvSpPr txBox="1"/>
          <p:nvPr>
            <p:ph idx="3" type="title"/>
          </p:nvPr>
        </p:nvSpPr>
        <p:spPr>
          <a:xfrm>
            <a:off x="4717059" y="2282400"/>
            <a:ext cx="5304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77" name="Google Shape;277;p30"/>
          <p:cNvSpPr txBox="1"/>
          <p:nvPr>
            <p:ph idx="4" type="subTitle"/>
          </p:nvPr>
        </p:nvSpPr>
        <p:spPr>
          <a:xfrm>
            <a:off x="5402825" y="2282400"/>
            <a:ext cx="23934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278" name="Google Shape;278;p30"/>
          <p:cNvSpPr txBox="1"/>
          <p:nvPr>
            <p:ph idx="5" type="title"/>
          </p:nvPr>
        </p:nvSpPr>
        <p:spPr>
          <a:xfrm>
            <a:off x="4717059" y="3064975"/>
            <a:ext cx="5304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79" name="Google Shape;279;p30"/>
          <p:cNvSpPr txBox="1"/>
          <p:nvPr>
            <p:ph idx="6" type="subTitle"/>
          </p:nvPr>
        </p:nvSpPr>
        <p:spPr>
          <a:xfrm>
            <a:off x="5402825" y="3064975"/>
            <a:ext cx="23934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280" name="Google Shape;280;p30"/>
          <p:cNvSpPr txBox="1"/>
          <p:nvPr>
            <p:ph idx="7" type="title"/>
          </p:nvPr>
        </p:nvSpPr>
        <p:spPr>
          <a:xfrm>
            <a:off x="4717059" y="3847550"/>
            <a:ext cx="5304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81" name="Google Shape;281;p30"/>
          <p:cNvSpPr txBox="1"/>
          <p:nvPr>
            <p:ph idx="8" type="subTitle"/>
          </p:nvPr>
        </p:nvSpPr>
        <p:spPr>
          <a:xfrm>
            <a:off x="5402825" y="3847550"/>
            <a:ext cx="23934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name</a:t>
            </a:r>
            <a:endParaRPr/>
          </a:p>
        </p:txBody>
      </p:sp>
      <p:pic>
        <p:nvPicPr>
          <p:cNvPr id="282" name="Google Shape;282;p30"/>
          <p:cNvPicPr preferRelativeResize="0"/>
          <p:nvPr>
            <p:ph idx="9" type="pic"/>
          </p:nvPr>
        </p:nvPicPr>
        <p:blipFill rotWithShape="1">
          <a:blip r:embed="rId3">
            <a:alphaModFix/>
          </a:blip>
          <a:srcRect b="0" l="14782" r="28272" t="0"/>
          <a:stretch/>
        </p:blipFill>
        <p:spPr>
          <a:xfrm>
            <a:off x="722375" y="687600"/>
            <a:ext cx="3218700" cy="3768300"/>
          </a:xfrm>
          <a:prstGeom prst="rect">
            <a:avLst/>
          </a:prstGeom>
        </p:spPr>
      </p:pic>
      <p:sp>
        <p:nvSpPr>
          <p:cNvPr id="283" name="Google Shape;283;p30"/>
          <p:cNvSpPr/>
          <p:nvPr/>
        </p:nvSpPr>
        <p:spPr>
          <a:xfrm>
            <a:off x="722375" y="5395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5" name="Shape 7285"/>
        <p:cNvGrpSpPr/>
        <p:nvPr/>
      </p:nvGrpSpPr>
      <p:grpSpPr>
        <a:xfrm>
          <a:off x="0" y="0"/>
          <a:ext cx="0" cy="0"/>
          <a:chOff x="0" y="0"/>
          <a:chExt cx="0" cy="0"/>
        </a:xfrm>
      </p:grpSpPr>
      <p:grpSp>
        <p:nvGrpSpPr>
          <p:cNvPr id="7286" name="Google Shape;7286;p57"/>
          <p:cNvGrpSpPr/>
          <p:nvPr/>
        </p:nvGrpSpPr>
        <p:grpSpPr>
          <a:xfrm>
            <a:off x="702088" y="3155922"/>
            <a:ext cx="2390414" cy="1024800"/>
            <a:chOff x="728925" y="3296613"/>
            <a:chExt cx="2390414" cy="1024800"/>
          </a:xfrm>
        </p:grpSpPr>
        <p:grpSp>
          <p:nvGrpSpPr>
            <p:cNvPr id="7287" name="Google Shape;7287;p57"/>
            <p:cNvGrpSpPr/>
            <p:nvPr/>
          </p:nvGrpSpPr>
          <p:grpSpPr>
            <a:xfrm>
              <a:off x="728925" y="3619800"/>
              <a:ext cx="2390414" cy="500893"/>
              <a:chOff x="728925" y="3619800"/>
              <a:chExt cx="2390414" cy="500893"/>
            </a:xfrm>
          </p:grpSpPr>
          <p:sp>
            <p:nvSpPr>
              <p:cNvPr id="7288" name="Google Shape;7288;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89" name="Google Shape;7289;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90" name="Google Shape;7290;p57"/>
            <p:cNvGrpSpPr/>
            <p:nvPr/>
          </p:nvGrpSpPr>
          <p:grpSpPr>
            <a:xfrm>
              <a:off x="1348050" y="3296613"/>
              <a:ext cx="1706152" cy="1024800"/>
              <a:chOff x="1348050" y="3296613"/>
              <a:chExt cx="1706152" cy="1024800"/>
            </a:xfrm>
          </p:grpSpPr>
          <p:sp>
            <p:nvSpPr>
              <p:cNvPr id="7291" name="Google Shape;7291;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92" name="Google Shape;7292;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93" name="Google Shape;7293;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94" name="Google Shape;7294;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95" name="Google Shape;7295;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96" name="Google Shape;7296;p57"/>
            <p:cNvGrpSpPr/>
            <p:nvPr/>
          </p:nvGrpSpPr>
          <p:grpSpPr>
            <a:xfrm>
              <a:off x="1455707" y="3654858"/>
              <a:ext cx="1491150" cy="417657"/>
              <a:chOff x="1455707" y="3654858"/>
              <a:chExt cx="1491150" cy="417657"/>
            </a:xfrm>
          </p:grpSpPr>
          <p:sp>
            <p:nvSpPr>
              <p:cNvPr id="7297" name="Google Shape;7297;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17" name="Google Shape;7317;p57"/>
          <p:cNvGraphicFramePr/>
          <p:nvPr/>
        </p:nvGraphicFramePr>
        <p:xfrm>
          <a:off x="5937787" y="2153834"/>
          <a:ext cx="3000000" cy="3000000"/>
        </p:xfrm>
        <a:graphic>
          <a:graphicData uri="http://schemas.openxmlformats.org/drawingml/2006/table">
            <a:tbl>
              <a:tblPr>
                <a:noFill/>
                <a:tableStyleId>{5126B5D3-74B5-47DC-8FDB-E5878FBFE695}</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318" name="Google Shape;7318;p57"/>
          <p:cNvGrpSpPr/>
          <p:nvPr/>
        </p:nvGrpSpPr>
        <p:grpSpPr>
          <a:xfrm>
            <a:off x="710464" y="981599"/>
            <a:ext cx="2396505" cy="976502"/>
            <a:chOff x="749309" y="1112739"/>
            <a:chExt cx="2371603" cy="976502"/>
          </a:xfrm>
        </p:grpSpPr>
        <p:grpSp>
          <p:nvGrpSpPr>
            <p:cNvPr id="7319" name="Google Shape;7319;p57"/>
            <p:cNvGrpSpPr/>
            <p:nvPr/>
          </p:nvGrpSpPr>
          <p:grpSpPr>
            <a:xfrm>
              <a:off x="1092126" y="1112739"/>
              <a:ext cx="2028786" cy="975464"/>
              <a:chOff x="1092126" y="1112739"/>
              <a:chExt cx="2028786" cy="975464"/>
            </a:xfrm>
          </p:grpSpPr>
          <p:sp>
            <p:nvSpPr>
              <p:cNvPr id="7320" name="Google Shape;7320;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57"/>
            <p:cNvGrpSpPr/>
            <p:nvPr/>
          </p:nvGrpSpPr>
          <p:grpSpPr>
            <a:xfrm>
              <a:off x="749309" y="1112739"/>
              <a:ext cx="314700" cy="975464"/>
              <a:chOff x="749309" y="1112739"/>
              <a:chExt cx="314700" cy="975464"/>
            </a:xfrm>
          </p:grpSpPr>
          <p:sp>
            <p:nvSpPr>
              <p:cNvPr id="7345" name="Google Shape;7345;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9" name="Google Shape;7349;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353" name="Google Shape;7353;p57"/>
          <p:cNvGraphicFramePr/>
          <p:nvPr/>
        </p:nvGraphicFramePr>
        <p:xfrm>
          <a:off x="5937812" y="981584"/>
          <a:ext cx="3000000" cy="3000000"/>
        </p:xfrm>
        <a:graphic>
          <a:graphicData uri="http://schemas.openxmlformats.org/drawingml/2006/table">
            <a:tbl>
              <a:tblPr>
                <a:noFill/>
                <a:tableStyleId>{5126B5D3-74B5-47DC-8FDB-E5878FBFE695}</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354" name="Google Shape;7354;p57"/>
          <p:cNvGraphicFramePr/>
          <p:nvPr/>
        </p:nvGraphicFramePr>
        <p:xfrm>
          <a:off x="3358675" y="2153834"/>
          <a:ext cx="3000000" cy="3000000"/>
        </p:xfrm>
        <a:graphic>
          <a:graphicData uri="http://schemas.openxmlformats.org/drawingml/2006/table">
            <a:tbl>
              <a:tblPr>
                <a:noFill/>
                <a:tableStyleId>{5126B5D3-74B5-47DC-8FDB-E5878FBFE695}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355" name="Google Shape;7355;p57"/>
          <p:cNvGrpSpPr/>
          <p:nvPr/>
        </p:nvGrpSpPr>
        <p:grpSpPr>
          <a:xfrm>
            <a:off x="3360661" y="3144795"/>
            <a:ext cx="2363377" cy="1047062"/>
            <a:chOff x="3358399" y="3285485"/>
            <a:chExt cx="2363377" cy="1047062"/>
          </a:xfrm>
        </p:grpSpPr>
        <p:grpSp>
          <p:nvGrpSpPr>
            <p:cNvPr id="7356" name="Google Shape;7356;p57"/>
            <p:cNvGrpSpPr/>
            <p:nvPr/>
          </p:nvGrpSpPr>
          <p:grpSpPr>
            <a:xfrm>
              <a:off x="3358412" y="3285485"/>
              <a:ext cx="2363244" cy="139500"/>
              <a:chOff x="3358412" y="3285485"/>
              <a:chExt cx="2363244" cy="139500"/>
            </a:xfrm>
          </p:grpSpPr>
          <p:sp>
            <p:nvSpPr>
              <p:cNvPr id="7357" name="Google Shape;7357;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57"/>
            <p:cNvGrpSpPr/>
            <p:nvPr/>
          </p:nvGrpSpPr>
          <p:grpSpPr>
            <a:xfrm>
              <a:off x="3358412" y="3466996"/>
              <a:ext cx="2363244" cy="139500"/>
              <a:chOff x="3358412" y="3466996"/>
              <a:chExt cx="2363244" cy="139500"/>
            </a:xfrm>
          </p:grpSpPr>
          <p:sp>
            <p:nvSpPr>
              <p:cNvPr id="7363" name="Google Shape;7363;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57"/>
            <p:cNvGrpSpPr/>
            <p:nvPr/>
          </p:nvGrpSpPr>
          <p:grpSpPr>
            <a:xfrm>
              <a:off x="3358412" y="3648507"/>
              <a:ext cx="2363244" cy="139500"/>
              <a:chOff x="3358412" y="3648507"/>
              <a:chExt cx="2363244" cy="139500"/>
            </a:xfrm>
          </p:grpSpPr>
          <p:sp>
            <p:nvSpPr>
              <p:cNvPr id="7369" name="Google Shape;7369;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57"/>
            <p:cNvGrpSpPr/>
            <p:nvPr/>
          </p:nvGrpSpPr>
          <p:grpSpPr>
            <a:xfrm>
              <a:off x="3358412" y="3830018"/>
              <a:ext cx="2363244" cy="139500"/>
              <a:chOff x="3358412" y="3830018"/>
              <a:chExt cx="2363244" cy="139500"/>
            </a:xfrm>
          </p:grpSpPr>
          <p:sp>
            <p:nvSpPr>
              <p:cNvPr id="7375" name="Google Shape;7375;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57"/>
            <p:cNvGrpSpPr/>
            <p:nvPr/>
          </p:nvGrpSpPr>
          <p:grpSpPr>
            <a:xfrm>
              <a:off x="3358399" y="4011514"/>
              <a:ext cx="2363377" cy="139537"/>
              <a:chOff x="3294800" y="4134603"/>
              <a:chExt cx="2638876" cy="152400"/>
            </a:xfrm>
          </p:grpSpPr>
          <p:sp>
            <p:nvSpPr>
              <p:cNvPr id="7381" name="Google Shape;7381;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57"/>
            <p:cNvGrpSpPr/>
            <p:nvPr/>
          </p:nvGrpSpPr>
          <p:grpSpPr>
            <a:xfrm>
              <a:off x="3358399" y="4193010"/>
              <a:ext cx="2363377" cy="139537"/>
              <a:chOff x="3294800" y="4134603"/>
              <a:chExt cx="2638876" cy="152400"/>
            </a:xfrm>
          </p:grpSpPr>
          <p:sp>
            <p:nvSpPr>
              <p:cNvPr id="7387" name="Google Shape;7387;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92" name="Google Shape;7392;p57"/>
          <p:cNvGraphicFramePr/>
          <p:nvPr/>
        </p:nvGraphicFramePr>
        <p:xfrm>
          <a:off x="711463" y="2153834"/>
          <a:ext cx="3000000" cy="3000000"/>
        </p:xfrm>
        <a:graphic>
          <a:graphicData uri="http://schemas.openxmlformats.org/drawingml/2006/table">
            <a:tbl>
              <a:tblPr>
                <a:noFill/>
                <a:tableStyleId>{5126B5D3-74B5-47DC-8FDB-E5878FBFE695}</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393" name="Google Shape;7393;p57"/>
          <p:cNvGrpSpPr/>
          <p:nvPr/>
        </p:nvGrpSpPr>
        <p:grpSpPr>
          <a:xfrm>
            <a:off x="4161132" y="2557649"/>
            <a:ext cx="1302095" cy="60959"/>
            <a:chOff x="3558802" y="4011427"/>
            <a:chExt cx="1866000" cy="111300"/>
          </a:xfrm>
        </p:grpSpPr>
        <p:sp>
          <p:nvSpPr>
            <p:cNvPr id="7394" name="Google Shape;7394;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57"/>
          <p:cNvGrpSpPr/>
          <p:nvPr/>
        </p:nvGrpSpPr>
        <p:grpSpPr>
          <a:xfrm>
            <a:off x="4706620" y="2839808"/>
            <a:ext cx="914340" cy="60959"/>
            <a:chOff x="3558802" y="4011427"/>
            <a:chExt cx="1866000" cy="111300"/>
          </a:xfrm>
        </p:grpSpPr>
        <p:sp>
          <p:nvSpPr>
            <p:cNvPr id="7397" name="Google Shape;7397;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57"/>
          <p:cNvGrpSpPr/>
          <p:nvPr/>
        </p:nvGrpSpPr>
        <p:grpSpPr>
          <a:xfrm>
            <a:off x="5871419" y="3167606"/>
            <a:ext cx="2522867" cy="1001454"/>
            <a:chOff x="1904318" y="789980"/>
            <a:chExt cx="1489472" cy="606868"/>
          </a:xfrm>
        </p:grpSpPr>
        <p:cxnSp>
          <p:nvCxnSpPr>
            <p:cNvPr id="7400" name="Google Shape;7400;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01" name="Google Shape;7401;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02" name="Google Shape;7402;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403" name="Google Shape;7403;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404" name="Google Shape;7404;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405" name="Google Shape;7405;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406" name="Google Shape;7406;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407" name="Google Shape;7407;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414" name="Google Shape;7414;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15" name="Google Shape;7415;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16" name="Google Shape;7416;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57"/>
          <p:cNvGrpSpPr/>
          <p:nvPr/>
        </p:nvGrpSpPr>
        <p:grpSpPr>
          <a:xfrm>
            <a:off x="3355824" y="951642"/>
            <a:ext cx="2363393" cy="1005865"/>
            <a:chOff x="3292400" y="1193188"/>
            <a:chExt cx="2615240" cy="1131075"/>
          </a:xfrm>
        </p:grpSpPr>
        <p:sp>
          <p:nvSpPr>
            <p:cNvPr id="7418" name="Google Shape;7418;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9" name="Google Shape;7419;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0" name="Google Shape;7420;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421" name="Google Shape;7421;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422" name="Google Shape;7422;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423" name="Google Shape;7423;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424" name="Google Shape;7424;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425" name="Google Shape;7425;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426" name="Google Shape;7426;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427" name="Google Shape;7427;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428" name="Google Shape;7428;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29" name="Google Shape;7429;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30" name="Google Shape;7430;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31" name="Google Shape;7431;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32" name="Google Shape;7432;p57"/>
            <p:cNvGrpSpPr/>
            <p:nvPr/>
          </p:nvGrpSpPr>
          <p:grpSpPr>
            <a:xfrm>
              <a:off x="3748438" y="1378608"/>
              <a:ext cx="2159202" cy="903971"/>
              <a:chOff x="1683525" y="2179850"/>
              <a:chExt cx="4519050" cy="2134525"/>
            </a:xfrm>
          </p:grpSpPr>
          <p:sp>
            <p:nvSpPr>
              <p:cNvPr id="7433" name="Google Shape;7433;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4" name="Google Shape;7434;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5" name="Google Shape;7435;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6" name="Google Shape;7436;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7" name="Google Shape;7437;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8" name="Google Shape;7438;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9" name="Google Shape;7439;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40" name="Google Shape;7440;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41" name="Google Shape;7441;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42" name="Google Shape;7442;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43" name="Google Shape;7443;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44" name="Google Shape;7444;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8" name="Shape 7448"/>
        <p:cNvGrpSpPr/>
        <p:nvPr/>
      </p:nvGrpSpPr>
      <p:grpSpPr>
        <a:xfrm>
          <a:off x="0" y="0"/>
          <a:ext cx="0" cy="0"/>
          <a:chOff x="0" y="0"/>
          <a:chExt cx="0" cy="0"/>
        </a:xfrm>
      </p:grpSpPr>
      <p:grpSp>
        <p:nvGrpSpPr>
          <p:cNvPr id="7449" name="Google Shape;7449;p58"/>
          <p:cNvGrpSpPr/>
          <p:nvPr/>
        </p:nvGrpSpPr>
        <p:grpSpPr>
          <a:xfrm>
            <a:off x="4796690" y="970938"/>
            <a:ext cx="745431" cy="718863"/>
            <a:chOff x="4249973" y="1201875"/>
            <a:chExt cx="1958568" cy="1888762"/>
          </a:xfrm>
        </p:grpSpPr>
        <p:sp>
          <p:nvSpPr>
            <p:cNvPr id="7450" name="Google Shape;7450;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1" name="Google Shape;7451;p58"/>
            <p:cNvGrpSpPr/>
            <p:nvPr/>
          </p:nvGrpSpPr>
          <p:grpSpPr>
            <a:xfrm>
              <a:off x="5853086" y="1789142"/>
              <a:ext cx="355454" cy="1048099"/>
              <a:chOff x="5576108" y="2016725"/>
              <a:chExt cx="565200" cy="1666560"/>
            </a:xfrm>
          </p:grpSpPr>
          <p:sp>
            <p:nvSpPr>
              <p:cNvPr id="7452" name="Google Shape;7452;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53" name="Google Shape;7453;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8"/>
            <p:cNvGrpSpPr/>
            <p:nvPr/>
          </p:nvGrpSpPr>
          <p:grpSpPr>
            <a:xfrm>
              <a:off x="4869455" y="2691676"/>
              <a:ext cx="1013897" cy="398961"/>
              <a:chOff x="4012057" y="3451825"/>
              <a:chExt cx="1612175" cy="634379"/>
            </a:xfrm>
          </p:grpSpPr>
          <p:sp>
            <p:nvSpPr>
              <p:cNvPr id="7455" name="Google Shape;7455;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56" name="Google Shape;7456;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8"/>
            <p:cNvGrpSpPr/>
            <p:nvPr/>
          </p:nvGrpSpPr>
          <p:grpSpPr>
            <a:xfrm>
              <a:off x="4276937" y="2155961"/>
              <a:ext cx="651965" cy="891358"/>
              <a:chOff x="3069908" y="2599997"/>
              <a:chExt cx="1036675" cy="1417328"/>
            </a:xfrm>
          </p:grpSpPr>
          <p:sp>
            <p:nvSpPr>
              <p:cNvPr id="7458" name="Google Shape;7458;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59" name="Google Shape;7459;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58"/>
            <p:cNvGrpSpPr/>
            <p:nvPr/>
          </p:nvGrpSpPr>
          <p:grpSpPr>
            <a:xfrm>
              <a:off x="5054918" y="1201875"/>
              <a:ext cx="999548" cy="602711"/>
              <a:chOff x="4306958" y="1082925"/>
              <a:chExt cx="1589359" cy="958358"/>
            </a:xfrm>
          </p:grpSpPr>
          <p:sp>
            <p:nvSpPr>
              <p:cNvPr id="7461" name="Google Shape;7461;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62" name="Google Shape;7462;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58"/>
            <p:cNvGrpSpPr/>
            <p:nvPr/>
          </p:nvGrpSpPr>
          <p:grpSpPr>
            <a:xfrm>
              <a:off x="4249973" y="1303451"/>
              <a:ext cx="799317" cy="841334"/>
              <a:chOff x="3027033" y="1244439"/>
              <a:chExt cx="1270977" cy="1337786"/>
            </a:xfrm>
          </p:grpSpPr>
          <p:sp>
            <p:nvSpPr>
              <p:cNvPr id="7464" name="Google Shape;7464;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65" name="Google Shape;7465;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6" name="Google Shape;7466;p58"/>
          <p:cNvGrpSpPr/>
          <p:nvPr/>
        </p:nvGrpSpPr>
        <p:grpSpPr>
          <a:xfrm>
            <a:off x="713063" y="1849388"/>
            <a:ext cx="761767" cy="729896"/>
            <a:chOff x="2657744" y="2337745"/>
            <a:chExt cx="832987" cy="798137"/>
          </a:xfrm>
        </p:grpSpPr>
        <p:sp>
          <p:nvSpPr>
            <p:cNvPr id="7467" name="Google Shape;7467;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58"/>
          <p:cNvGrpSpPr/>
          <p:nvPr/>
        </p:nvGrpSpPr>
        <p:grpSpPr>
          <a:xfrm>
            <a:off x="3224027" y="1852594"/>
            <a:ext cx="685569" cy="723586"/>
            <a:chOff x="3398134" y="2057755"/>
            <a:chExt cx="704087" cy="743130"/>
          </a:xfrm>
        </p:grpSpPr>
        <p:grpSp>
          <p:nvGrpSpPr>
            <p:cNvPr id="7474" name="Google Shape;7474;p58"/>
            <p:cNvGrpSpPr/>
            <p:nvPr/>
          </p:nvGrpSpPr>
          <p:grpSpPr>
            <a:xfrm>
              <a:off x="3398134" y="2290183"/>
              <a:ext cx="315300" cy="219900"/>
              <a:chOff x="3398134" y="2290183"/>
              <a:chExt cx="315300" cy="219900"/>
            </a:xfrm>
          </p:grpSpPr>
          <p:sp>
            <p:nvSpPr>
              <p:cNvPr id="7475" name="Google Shape;7475;p5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6" name="Google Shape;7476;p58"/>
              <p:cNvCxnSpPr>
                <a:stCxn id="747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477" name="Google Shape;7477;p58"/>
            <p:cNvGrpSpPr/>
            <p:nvPr/>
          </p:nvGrpSpPr>
          <p:grpSpPr>
            <a:xfrm>
              <a:off x="3547823" y="2467358"/>
              <a:ext cx="219900" cy="333527"/>
              <a:chOff x="3547823" y="2467358"/>
              <a:chExt cx="219900" cy="333527"/>
            </a:xfrm>
          </p:grpSpPr>
          <p:sp>
            <p:nvSpPr>
              <p:cNvPr id="7478" name="Google Shape;7478;p5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9" name="Google Shape;7479;p5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480" name="Google Shape;7480;p58"/>
            <p:cNvGrpSpPr/>
            <p:nvPr/>
          </p:nvGrpSpPr>
          <p:grpSpPr>
            <a:xfrm>
              <a:off x="3734138" y="2467358"/>
              <a:ext cx="219900" cy="333527"/>
              <a:chOff x="3734138" y="2467358"/>
              <a:chExt cx="219900" cy="333527"/>
            </a:xfrm>
          </p:grpSpPr>
          <p:sp>
            <p:nvSpPr>
              <p:cNvPr id="7481" name="Google Shape;7481;p5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2" name="Google Shape;7482;p5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483" name="Google Shape;7483;p58"/>
            <p:cNvGrpSpPr/>
            <p:nvPr/>
          </p:nvGrpSpPr>
          <p:grpSpPr>
            <a:xfrm>
              <a:off x="3787560" y="2288011"/>
              <a:ext cx="314661" cy="219900"/>
              <a:chOff x="3787560" y="2288011"/>
              <a:chExt cx="314661" cy="219900"/>
            </a:xfrm>
          </p:grpSpPr>
          <p:sp>
            <p:nvSpPr>
              <p:cNvPr id="7484" name="Google Shape;7484;p5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5" name="Google Shape;7485;p5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486" name="Google Shape;7486;p58"/>
            <p:cNvGrpSpPr/>
            <p:nvPr/>
          </p:nvGrpSpPr>
          <p:grpSpPr>
            <a:xfrm>
              <a:off x="3637290" y="2057755"/>
              <a:ext cx="219900" cy="335499"/>
              <a:chOff x="3637290" y="2057755"/>
              <a:chExt cx="219900" cy="335499"/>
            </a:xfrm>
          </p:grpSpPr>
          <p:sp>
            <p:nvSpPr>
              <p:cNvPr id="7487" name="Google Shape;7487;p5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488" name="Google Shape;7488;p5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489" name="Google Shape;7489;p58"/>
          <p:cNvGrpSpPr/>
          <p:nvPr/>
        </p:nvGrpSpPr>
        <p:grpSpPr>
          <a:xfrm>
            <a:off x="4899249" y="1859290"/>
            <a:ext cx="710153" cy="710153"/>
            <a:chOff x="5007123" y="2079403"/>
            <a:chExt cx="687600" cy="687600"/>
          </a:xfrm>
        </p:grpSpPr>
        <p:sp>
          <p:nvSpPr>
            <p:cNvPr id="7490" name="Google Shape;7490;p5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58"/>
          <p:cNvGrpSpPr/>
          <p:nvPr/>
        </p:nvGrpSpPr>
        <p:grpSpPr>
          <a:xfrm>
            <a:off x="5708687" y="1853796"/>
            <a:ext cx="720998" cy="721183"/>
            <a:chOff x="5797446" y="2063053"/>
            <a:chExt cx="698100" cy="698280"/>
          </a:xfrm>
        </p:grpSpPr>
        <p:sp>
          <p:nvSpPr>
            <p:cNvPr id="7495" name="Google Shape;7495;p5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58"/>
          <p:cNvGrpSpPr/>
          <p:nvPr/>
        </p:nvGrpSpPr>
        <p:grpSpPr>
          <a:xfrm>
            <a:off x="8153834" y="3499401"/>
            <a:ext cx="280585" cy="673164"/>
            <a:chOff x="8075075" y="3754290"/>
            <a:chExt cx="255612" cy="613194"/>
          </a:xfrm>
        </p:grpSpPr>
        <p:grpSp>
          <p:nvGrpSpPr>
            <p:cNvPr id="7500" name="Google Shape;7500;p58"/>
            <p:cNvGrpSpPr/>
            <p:nvPr/>
          </p:nvGrpSpPr>
          <p:grpSpPr>
            <a:xfrm>
              <a:off x="8075075" y="3754290"/>
              <a:ext cx="255612" cy="613194"/>
              <a:chOff x="8075075" y="3754290"/>
              <a:chExt cx="255612" cy="613194"/>
            </a:xfrm>
          </p:grpSpPr>
          <p:sp>
            <p:nvSpPr>
              <p:cNvPr id="7501" name="Google Shape;7501;p5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3" name="Google Shape;7503;p5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58"/>
          <p:cNvGrpSpPr/>
          <p:nvPr/>
        </p:nvGrpSpPr>
        <p:grpSpPr>
          <a:xfrm>
            <a:off x="5270892" y="3488198"/>
            <a:ext cx="470352" cy="683745"/>
            <a:chOff x="1697726" y="3244179"/>
            <a:chExt cx="788124" cy="1146069"/>
          </a:xfrm>
        </p:grpSpPr>
        <p:sp>
          <p:nvSpPr>
            <p:cNvPr id="7505" name="Google Shape;7505;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7" name="Google Shape;7507;p58"/>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8" name="Google Shape;7508;p58"/>
          <p:cNvGrpSpPr/>
          <p:nvPr/>
        </p:nvGrpSpPr>
        <p:grpSpPr>
          <a:xfrm>
            <a:off x="5892043" y="3499400"/>
            <a:ext cx="293891" cy="293845"/>
            <a:chOff x="6134814" y="3754290"/>
            <a:chExt cx="293891" cy="293845"/>
          </a:xfrm>
        </p:grpSpPr>
        <p:sp>
          <p:nvSpPr>
            <p:cNvPr id="7509" name="Google Shape;7509;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58"/>
          <p:cNvGrpSpPr/>
          <p:nvPr/>
        </p:nvGrpSpPr>
        <p:grpSpPr>
          <a:xfrm>
            <a:off x="5892043" y="3878071"/>
            <a:ext cx="293891" cy="293891"/>
            <a:chOff x="6134814" y="4086186"/>
            <a:chExt cx="293891" cy="293891"/>
          </a:xfrm>
        </p:grpSpPr>
        <p:sp>
          <p:nvSpPr>
            <p:cNvPr id="7512" name="Google Shape;7512;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4" name="Google Shape;7514;p58"/>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8"/>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6" name="Google Shape;7516;p58"/>
          <p:cNvGrpSpPr/>
          <p:nvPr/>
        </p:nvGrpSpPr>
        <p:grpSpPr>
          <a:xfrm>
            <a:off x="7817018" y="2706764"/>
            <a:ext cx="622883" cy="621944"/>
            <a:chOff x="1187048" y="238125"/>
            <a:chExt cx="5256397" cy="5248476"/>
          </a:xfrm>
        </p:grpSpPr>
        <p:sp>
          <p:nvSpPr>
            <p:cNvPr id="7517" name="Google Shape;7517;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58"/>
          <p:cNvGrpSpPr/>
          <p:nvPr/>
        </p:nvGrpSpPr>
        <p:grpSpPr>
          <a:xfrm>
            <a:off x="2274123" y="2716372"/>
            <a:ext cx="1310987" cy="612407"/>
            <a:chOff x="238125" y="1188750"/>
            <a:chExt cx="7140450" cy="3335550"/>
          </a:xfrm>
        </p:grpSpPr>
        <p:sp>
          <p:nvSpPr>
            <p:cNvPr id="7522" name="Google Shape;7522;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58"/>
          <p:cNvGrpSpPr/>
          <p:nvPr/>
        </p:nvGrpSpPr>
        <p:grpSpPr>
          <a:xfrm>
            <a:off x="6599995" y="2706927"/>
            <a:ext cx="1110299" cy="621702"/>
            <a:chOff x="238125" y="1335475"/>
            <a:chExt cx="5418735" cy="3034175"/>
          </a:xfrm>
        </p:grpSpPr>
        <p:sp>
          <p:nvSpPr>
            <p:cNvPr id="7528" name="Google Shape;7528;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58"/>
          <p:cNvGrpSpPr/>
          <p:nvPr/>
        </p:nvGrpSpPr>
        <p:grpSpPr>
          <a:xfrm>
            <a:off x="5417655" y="2703824"/>
            <a:ext cx="1074451" cy="627181"/>
            <a:chOff x="5359127" y="2910889"/>
            <a:chExt cx="1097723" cy="640831"/>
          </a:xfrm>
        </p:grpSpPr>
        <p:grpSp>
          <p:nvGrpSpPr>
            <p:cNvPr id="7532" name="Google Shape;7532;p58"/>
            <p:cNvGrpSpPr/>
            <p:nvPr/>
          </p:nvGrpSpPr>
          <p:grpSpPr>
            <a:xfrm>
              <a:off x="5929791" y="3263088"/>
              <a:ext cx="527060" cy="287097"/>
              <a:chOff x="5929791" y="3263088"/>
              <a:chExt cx="527060" cy="287097"/>
            </a:xfrm>
          </p:grpSpPr>
          <p:sp>
            <p:nvSpPr>
              <p:cNvPr id="7533" name="Google Shape;7533;p5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34" name="Google Shape;7534;p5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35" name="Google Shape;7535;p58"/>
            <p:cNvGrpSpPr/>
            <p:nvPr/>
          </p:nvGrpSpPr>
          <p:grpSpPr>
            <a:xfrm>
              <a:off x="5359127" y="3263089"/>
              <a:ext cx="526428" cy="288631"/>
              <a:chOff x="5359127" y="3263089"/>
              <a:chExt cx="526428" cy="288631"/>
            </a:xfrm>
          </p:grpSpPr>
          <p:sp>
            <p:nvSpPr>
              <p:cNvPr id="7536" name="Google Shape;7536;p5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37" name="Google Shape;7537;p5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38" name="Google Shape;7538;p58"/>
            <p:cNvGrpSpPr/>
            <p:nvPr/>
          </p:nvGrpSpPr>
          <p:grpSpPr>
            <a:xfrm>
              <a:off x="5551525" y="2910889"/>
              <a:ext cx="520901" cy="610283"/>
              <a:chOff x="5551525" y="2910889"/>
              <a:chExt cx="520901" cy="610283"/>
            </a:xfrm>
          </p:grpSpPr>
          <p:sp>
            <p:nvSpPr>
              <p:cNvPr id="7539" name="Google Shape;7539;p5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40" name="Google Shape;7540;p5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41" name="Google Shape;7541;p58"/>
            <p:cNvGrpSpPr/>
            <p:nvPr/>
          </p:nvGrpSpPr>
          <p:grpSpPr>
            <a:xfrm>
              <a:off x="5743962" y="2919100"/>
              <a:ext cx="623674" cy="284502"/>
              <a:chOff x="5743962" y="2919100"/>
              <a:chExt cx="623674" cy="284502"/>
            </a:xfrm>
          </p:grpSpPr>
          <p:sp>
            <p:nvSpPr>
              <p:cNvPr id="7542" name="Google Shape;7542;p5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43" name="Google Shape;7543;p5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544" name="Google Shape;7544;p58"/>
          <p:cNvGrpSpPr/>
          <p:nvPr/>
        </p:nvGrpSpPr>
        <p:grpSpPr>
          <a:xfrm>
            <a:off x="7568868" y="1854536"/>
            <a:ext cx="874976" cy="719600"/>
            <a:chOff x="7608988" y="2093194"/>
            <a:chExt cx="817276" cy="672147"/>
          </a:xfrm>
        </p:grpSpPr>
        <p:cxnSp>
          <p:nvCxnSpPr>
            <p:cNvPr id="7545" name="Google Shape;7545;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46" name="Google Shape;7546;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47" name="Google Shape;7547;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48" name="Google Shape;7548;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49" name="Google Shape;7549;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550" name="Google Shape;7550;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551" name="Google Shape;7551;p58"/>
            <p:cNvGrpSpPr/>
            <p:nvPr/>
          </p:nvGrpSpPr>
          <p:grpSpPr>
            <a:xfrm>
              <a:off x="7721175" y="2093194"/>
              <a:ext cx="599587" cy="623846"/>
              <a:chOff x="7721175" y="2093194"/>
              <a:chExt cx="599587" cy="623846"/>
            </a:xfrm>
          </p:grpSpPr>
          <p:grpSp>
            <p:nvGrpSpPr>
              <p:cNvPr id="7552" name="Google Shape;7552;p58"/>
              <p:cNvGrpSpPr/>
              <p:nvPr/>
            </p:nvGrpSpPr>
            <p:grpSpPr>
              <a:xfrm>
                <a:off x="7721175" y="2093194"/>
                <a:ext cx="291605" cy="623846"/>
                <a:chOff x="9405575" y="2061418"/>
                <a:chExt cx="291605" cy="623846"/>
              </a:xfrm>
            </p:grpSpPr>
            <p:sp>
              <p:nvSpPr>
                <p:cNvPr id="7553" name="Google Shape;7553;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58"/>
              <p:cNvGrpSpPr/>
              <p:nvPr/>
            </p:nvGrpSpPr>
            <p:grpSpPr>
              <a:xfrm flipH="1">
                <a:off x="8029157" y="2093194"/>
                <a:ext cx="291605" cy="623846"/>
                <a:chOff x="9405575" y="2061418"/>
                <a:chExt cx="291605" cy="623846"/>
              </a:xfrm>
            </p:grpSpPr>
            <p:sp>
              <p:nvSpPr>
                <p:cNvPr id="7561" name="Google Shape;7561;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68" name="Google Shape;7568;p58"/>
          <p:cNvGrpSpPr/>
          <p:nvPr/>
        </p:nvGrpSpPr>
        <p:grpSpPr>
          <a:xfrm>
            <a:off x="4013304" y="970938"/>
            <a:ext cx="712557" cy="785901"/>
            <a:chOff x="4206459" y="1191441"/>
            <a:chExt cx="712557" cy="785901"/>
          </a:xfrm>
        </p:grpSpPr>
        <p:sp>
          <p:nvSpPr>
            <p:cNvPr id="7569" name="Google Shape;7569;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3" name="Google Shape;7573;p58"/>
            <p:cNvGrpSpPr/>
            <p:nvPr/>
          </p:nvGrpSpPr>
          <p:grpSpPr>
            <a:xfrm>
              <a:off x="4644280" y="1290523"/>
              <a:ext cx="143716" cy="29463"/>
              <a:chOff x="4644280" y="1290523"/>
              <a:chExt cx="143716" cy="29463"/>
            </a:xfrm>
          </p:grpSpPr>
          <p:sp>
            <p:nvSpPr>
              <p:cNvPr id="7574" name="Google Shape;7574;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58"/>
            <p:cNvGrpSpPr/>
            <p:nvPr/>
          </p:nvGrpSpPr>
          <p:grpSpPr>
            <a:xfrm>
              <a:off x="4356567" y="1191441"/>
              <a:ext cx="143690" cy="29488"/>
              <a:chOff x="4356567" y="1191441"/>
              <a:chExt cx="143690" cy="29488"/>
            </a:xfrm>
          </p:grpSpPr>
          <p:sp>
            <p:nvSpPr>
              <p:cNvPr id="7579" name="Google Shape;7579;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58"/>
            <p:cNvGrpSpPr/>
            <p:nvPr/>
          </p:nvGrpSpPr>
          <p:grpSpPr>
            <a:xfrm>
              <a:off x="4339009" y="1863727"/>
              <a:ext cx="143703" cy="29476"/>
              <a:chOff x="4339009" y="1863727"/>
              <a:chExt cx="143703" cy="29476"/>
            </a:xfrm>
          </p:grpSpPr>
          <p:sp>
            <p:nvSpPr>
              <p:cNvPr id="7584" name="Google Shape;7584;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58"/>
            <p:cNvGrpSpPr/>
            <p:nvPr/>
          </p:nvGrpSpPr>
          <p:grpSpPr>
            <a:xfrm>
              <a:off x="4206459" y="1607315"/>
              <a:ext cx="29539" cy="142899"/>
              <a:chOff x="4206459" y="1607315"/>
              <a:chExt cx="29539" cy="142899"/>
            </a:xfrm>
          </p:grpSpPr>
          <p:sp>
            <p:nvSpPr>
              <p:cNvPr id="7589" name="Google Shape;7589;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3" name="Google Shape;7593;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7" name="Google Shape;7597;p58"/>
            <p:cNvGrpSpPr/>
            <p:nvPr/>
          </p:nvGrpSpPr>
          <p:grpSpPr>
            <a:xfrm>
              <a:off x="4889463" y="1423737"/>
              <a:ext cx="29552" cy="142899"/>
              <a:chOff x="4889463" y="1423737"/>
              <a:chExt cx="29552" cy="142899"/>
            </a:xfrm>
          </p:grpSpPr>
          <p:sp>
            <p:nvSpPr>
              <p:cNvPr id="7598" name="Google Shape;7598;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58"/>
            <p:cNvGrpSpPr/>
            <p:nvPr/>
          </p:nvGrpSpPr>
          <p:grpSpPr>
            <a:xfrm>
              <a:off x="4771663" y="1876896"/>
              <a:ext cx="108651" cy="100447"/>
              <a:chOff x="4771663" y="1876896"/>
              <a:chExt cx="108651" cy="100447"/>
            </a:xfrm>
          </p:grpSpPr>
          <p:sp>
            <p:nvSpPr>
              <p:cNvPr id="7603" name="Google Shape;7603;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7" name="Google Shape;7607;p58"/>
          <p:cNvGrpSpPr/>
          <p:nvPr/>
        </p:nvGrpSpPr>
        <p:grpSpPr>
          <a:xfrm>
            <a:off x="4008780" y="1854161"/>
            <a:ext cx="791287" cy="720350"/>
            <a:chOff x="267375" y="1071875"/>
            <a:chExt cx="470500" cy="428550"/>
          </a:xfrm>
        </p:grpSpPr>
        <p:sp>
          <p:nvSpPr>
            <p:cNvPr id="7608" name="Google Shape;7608;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58"/>
          <p:cNvGrpSpPr/>
          <p:nvPr/>
        </p:nvGrpSpPr>
        <p:grpSpPr>
          <a:xfrm>
            <a:off x="709275" y="3498791"/>
            <a:ext cx="1408444" cy="673166"/>
            <a:chOff x="712664" y="3693287"/>
            <a:chExt cx="1460738" cy="698160"/>
          </a:xfrm>
        </p:grpSpPr>
        <p:grpSp>
          <p:nvGrpSpPr>
            <p:cNvPr id="7617" name="Google Shape;7617;p58"/>
            <p:cNvGrpSpPr/>
            <p:nvPr/>
          </p:nvGrpSpPr>
          <p:grpSpPr>
            <a:xfrm>
              <a:off x="1380079" y="4133090"/>
              <a:ext cx="234048" cy="258099"/>
              <a:chOff x="1380079" y="4133090"/>
              <a:chExt cx="234048" cy="258099"/>
            </a:xfrm>
          </p:grpSpPr>
          <p:sp>
            <p:nvSpPr>
              <p:cNvPr id="7618" name="Google Shape;7618;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58"/>
            <p:cNvGrpSpPr/>
            <p:nvPr/>
          </p:nvGrpSpPr>
          <p:grpSpPr>
            <a:xfrm>
              <a:off x="884610" y="3864082"/>
              <a:ext cx="1118566" cy="527275"/>
              <a:chOff x="890961" y="3865463"/>
              <a:chExt cx="1115221" cy="525698"/>
            </a:xfrm>
          </p:grpSpPr>
          <p:sp>
            <p:nvSpPr>
              <p:cNvPr id="7622" name="Google Shape;7622;p5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58"/>
            <p:cNvGrpSpPr/>
            <p:nvPr/>
          </p:nvGrpSpPr>
          <p:grpSpPr>
            <a:xfrm>
              <a:off x="712664" y="3693287"/>
              <a:ext cx="1460738" cy="698160"/>
              <a:chOff x="712664" y="3693025"/>
              <a:chExt cx="1460738" cy="698160"/>
            </a:xfrm>
          </p:grpSpPr>
          <p:sp>
            <p:nvSpPr>
              <p:cNvPr id="7626" name="Google Shape;7626;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2" name="Google Shape;7632;p58"/>
          <p:cNvGrpSpPr/>
          <p:nvPr/>
        </p:nvGrpSpPr>
        <p:grpSpPr>
          <a:xfrm>
            <a:off x="3146990" y="970938"/>
            <a:ext cx="795485" cy="738831"/>
            <a:chOff x="3348603" y="1236445"/>
            <a:chExt cx="749256" cy="695894"/>
          </a:xfrm>
        </p:grpSpPr>
        <p:grpSp>
          <p:nvGrpSpPr>
            <p:cNvPr id="7633" name="Google Shape;7633;p58"/>
            <p:cNvGrpSpPr/>
            <p:nvPr/>
          </p:nvGrpSpPr>
          <p:grpSpPr>
            <a:xfrm>
              <a:off x="3583779" y="1236445"/>
              <a:ext cx="293795" cy="285811"/>
              <a:chOff x="3750225" y="1774000"/>
              <a:chExt cx="149575" cy="145525"/>
            </a:xfrm>
          </p:grpSpPr>
          <p:sp>
            <p:nvSpPr>
              <p:cNvPr id="7634" name="Google Shape;7634;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58"/>
            <p:cNvGrpSpPr/>
            <p:nvPr/>
          </p:nvGrpSpPr>
          <p:grpSpPr>
            <a:xfrm>
              <a:off x="3775534" y="1462599"/>
              <a:ext cx="322325" cy="285958"/>
              <a:chOff x="3847850" y="1889150"/>
              <a:chExt cx="164100" cy="145600"/>
            </a:xfrm>
          </p:grpSpPr>
          <p:sp>
            <p:nvSpPr>
              <p:cNvPr id="7637" name="Google Shape;7637;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58"/>
            <p:cNvGrpSpPr/>
            <p:nvPr/>
          </p:nvGrpSpPr>
          <p:grpSpPr>
            <a:xfrm>
              <a:off x="3545329" y="1646528"/>
              <a:ext cx="293746" cy="285811"/>
              <a:chOff x="3730650" y="1982800"/>
              <a:chExt cx="149550" cy="145525"/>
            </a:xfrm>
          </p:grpSpPr>
          <p:sp>
            <p:nvSpPr>
              <p:cNvPr id="7640" name="Google Shape;7640;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58"/>
            <p:cNvGrpSpPr/>
            <p:nvPr/>
          </p:nvGrpSpPr>
          <p:grpSpPr>
            <a:xfrm>
              <a:off x="3348603" y="1415046"/>
              <a:ext cx="294384" cy="284387"/>
              <a:chOff x="3630494" y="1864938"/>
              <a:chExt cx="149875" cy="144800"/>
            </a:xfrm>
          </p:grpSpPr>
          <p:sp>
            <p:nvSpPr>
              <p:cNvPr id="7643" name="Google Shape;7643;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5" name="Google Shape;7645;p58"/>
          <p:cNvGrpSpPr/>
          <p:nvPr/>
        </p:nvGrpSpPr>
        <p:grpSpPr>
          <a:xfrm>
            <a:off x="2268517" y="3493834"/>
            <a:ext cx="1324924" cy="678083"/>
            <a:chOff x="2413923" y="3711366"/>
            <a:chExt cx="1374117" cy="703260"/>
          </a:xfrm>
        </p:grpSpPr>
        <p:grpSp>
          <p:nvGrpSpPr>
            <p:cNvPr id="7646" name="Google Shape;7646;p58"/>
            <p:cNvGrpSpPr/>
            <p:nvPr/>
          </p:nvGrpSpPr>
          <p:grpSpPr>
            <a:xfrm>
              <a:off x="2413923" y="3711366"/>
              <a:ext cx="1374117" cy="703260"/>
              <a:chOff x="2413923" y="3711366"/>
              <a:chExt cx="1374117" cy="703260"/>
            </a:xfrm>
          </p:grpSpPr>
          <p:sp>
            <p:nvSpPr>
              <p:cNvPr id="7647" name="Google Shape;7647;p5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8" name="Google Shape;7648;p58"/>
              <p:cNvGrpSpPr/>
              <p:nvPr/>
            </p:nvGrpSpPr>
            <p:grpSpPr>
              <a:xfrm>
                <a:off x="2600284" y="3808654"/>
                <a:ext cx="234506" cy="138009"/>
                <a:chOff x="2600284" y="3808654"/>
                <a:chExt cx="234506" cy="138009"/>
              </a:xfrm>
            </p:grpSpPr>
            <p:sp>
              <p:nvSpPr>
                <p:cNvPr id="7649" name="Google Shape;7649;p5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0" name="Google Shape;7650;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51" name="Google Shape;7651;p58"/>
              <p:cNvGrpSpPr/>
              <p:nvPr/>
            </p:nvGrpSpPr>
            <p:grpSpPr>
              <a:xfrm>
                <a:off x="3359659" y="3805664"/>
                <a:ext cx="232294" cy="141000"/>
                <a:chOff x="3359659" y="3805664"/>
                <a:chExt cx="232294" cy="141000"/>
              </a:xfrm>
            </p:grpSpPr>
            <p:sp>
              <p:nvSpPr>
                <p:cNvPr id="7652" name="Google Shape;7652;p5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3" name="Google Shape;7653;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54" name="Google Shape;7654;p58"/>
              <p:cNvGrpSpPr/>
              <p:nvPr/>
            </p:nvGrpSpPr>
            <p:grpSpPr>
              <a:xfrm>
                <a:off x="3067316" y="3711366"/>
                <a:ext cx="66900" cy="166809"/>
                <a:chOff x="3067316" y="3711366"/>
                <a:chExt cx="66900" cy="166809"/>
              </a:xfrm>
            </p:grpSpPr>
            <p:sp>
              <p:nvSpPr>
                <p:cNvPr id="7655" name="Google Shape;7655;p5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6" name="Google Shape;7656;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57" name="Google Shape;7657;p58"/>
              <p:cNvGrpSpPr/>
              <p:nvPr/>
            </p:nvGrpSpPr>
            <p:grpSpPr>
              <a:xfrm>
                <a:off x="2413923" y="4058666"/>
                <a:ext cx="224119" cy="66900"/>
                <a:chOff x="2413923" y="4058666"/>
                <a:chExt cx="224119" cy="66900"/>
              </a:xfrm>
            </p:grpSpPr>
            <p:sp>
              <p:nvSpPr>
                <p:cNvPr id="7658" name="Google Shape;7658;p5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9" name="Google Shape;7659;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60" name="Google Shape;7660;p58"/>
              <p:cNvGrpSpPr/>
              <p:nvPr/>
            </p:nvGrpSpPr>
            <p:grpSpPr>
              <a:xfrm>
                <a:off x="3564643" y="4058666"/>
                <a:ext cx="223397" cy="66900"/>
                <a:chOff x="3564643" y="4058666"/>
                <a:chExt cx="223397" cy="66900"/>
              </a:xfrm>
            </p:grpSpPr>
            <p:sp>
              <p:nvSpPr>
                <p:cNvPr id="7661" name="Google Shape;7661;p5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62" name="Google Shape;7662;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663" name="Google Shape;7663;p58"/>
            <p:cNvGrpSpPr/>
            <p:nvPr/>
          </p:nvGrpSpPr>
          <p:grpSpPr>
            <a:xfrm>
              <a:off x="2633353" y="3965763"/>
              <a:ext cx="933975" cy="445687"/>
              <a:chOff x="2633353" y="3965763"/>
              <a:chExt cx="933975" cy="445687"/>
            </a:xfrm>
          </p:grpSpPr>
          <p:sp>
            <p:nvSpPr>
              <p:cNvPr id="7664" name="Google Shape;7664;p5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66" name="Google Shape;7666;p58"/>
          <p:cNvGrpSpPr/>
          <p:nvPr/>
        </p:nvGrpSpPr>
        <p:grpSpPr>
          <a:xfrm>
            <a:off x="6392789" y="1044382"/>
            <a:ext cx="1131087" cy="587383"/>
            <a:chOff x="238125" y="999450"/>
            <a:chExt cx="7140700" cy="3708225"/>
          </a:xfrm>
        </p:grpSpPr>
        <p:sp>
          <p:nvSpPr>
            <p:cNvPr id="7667" name="Google Shape;7667;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8"/>
          <p:cNvGrpSpPr/>
          <p:nvPr/>
        </p:nvGrpSpPr>
        <p:grpSpPr>
          <a:xfrm>
            <a:off x="3744240" y="3493876"/>
            <a:ext cx="1375854" cy="678131"/>
            <a:chOff x="3913765" y="3641905"/>
            <a:chExt cx="1522805" cy="750560"/>
          </a:xfrm>
        </p:grpSpPr>
        <p:grpSp>
          <p:nvGrpSpPr>
            <p:cNvPr id="7677" name="Google Shape;7677;p58"/>
            <p:cNvGrpSpPr/>
            <p:nvPr/>
          </p:nvGrpSpPr>
          <p:grpSpPr>
            <a:xfrm>
              <a:off x="3913765" y="3997002"/>
              <a:ext cx="1522805" cy="395463"/>
              <a:chOff x="3913765" y="3997002"/>
              <a:chExt cx="1522805" cy="395463"/>
            </a:xfrm>
          </p:grpSpPr>
          <p:grpSp>
            <p:nvGrpSpPr>
              <p:cNvPr id="7678" name="Google Shape;7678;p58"/>
              <p:cNvGrpSpPr/>
              <p:nvPr/>
            </p:nvGrpSpPr>
            <p:grpSpPr>
              <a:xfrm>
                <a:off x="3913765" y="4138659"/>
                <a:ext cx="507602" cy="253806"/>
                <a:chOff x="3913765" y="4138659"/>
                <a:chExt cx="507602" cy="253806"/>
              </a:xfrm>
            </p:grpSpPr>
            <p:sp>
              <p:nvSpPr>
                <p:cNvPr id="7679" name="Google Shape;7679;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681" name="Google Shape;7681;p58"/>
              <p:cNvGrpSpPr/>
              <p:nvPr/>
            </p:nvGrpSpPr>
            <p:grpSpPr>
              <a:xfrm>
                <a:off x="4421361" y="3997002"/>
                <a:ext cx="507618" cy="395463"/>
                <a:chOff x="4421361" y="3997002"/>
                <a:chExt cx="507618" cy="395463"/>
              </a:xfrm>
            </p:grpSpPr>
            <p:sp>
              <p:nvSpPr>
                <p:cNvPr id="7682" name="Google Shape;7682;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58"/>
              <p:cNvGrpSpPr/>
              <p:nvPr/>
            </p:nvGrpSpPr>
            <p:grpSpPr>
              <a:xfrm>
                <a:off x="4928973" y="4189418"/>
                <a:ext cx="507596" cy="203047"/>
                <a:chOff x="4928973" y="4189418"/>
                <a:chExt cx="507596" cy="203047"/>
              </a:xfrm>
            </p:grpSpPr>
            <p:sp>
              <p:nvSpPr>
                <p:cNvPr id="7685" name="Google Shape;7685;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7" name="Google Shape;7687;p58"/>
            <p:cNvGrpSpPr/>
            <p:nvPr/>
          </p:nvGrpSpPr>
          <p:grpSpPr>
            <a:xfrm>
              <a:off x="4482186" y="3641905"/>
              <a:ext cx="397605" cy="349784"/>
              <a:chOff x="2906375" y="1159725"/>
              <a:chExt cx="1860575" cy="1636800"/>
            </a:xfrm>
          </p:grpSpPr>
          <p:sp>
            <p:nvSpPr>
              <p:cNvPr id="7688" name="Google Shape;7688;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2" name="Google Shape;7692;p58"/>
          <p:cNvGrpSpPr/>
          <p:nvPr/>
        </p:nvGrpSpPr>
        <p:grpSpPr>
          <a:xfrm>
            <a:off x="6528949" y="1853803"/>
            <a:ext cx="940737" cy="721067"/>
            <a:chOff x="6599718" y="2068734"/>
            <a:chExt cx="940737" cy="721067"/>
          </a:xfrm>
        </p:grpSpPr>
        <p:sp>
          <p:nvSpPr>
            <p:cNvPr id="7693" name="Google Shape;7693;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9" name="Google Shape;7699;p58"/>
            <p:cNvGrpSpPr/>
            <p:nvPr/>
          </p:nvGrpSpPr>
          <p:grpSpPr>
            <a:xfrm>
              <a:off x="6836957" y="2068734"/>
              <a:ext cx="461892" cy="721067"/>
              <a:chOff x="6836957" y="2068734"/>
              <a:chExt cx="461892" cy="721067"/>
            </a:xfrm>
          </p:grpSpPr>
          <p:sp>
            <p:nvSpPr>
              <p:cNvPr id="7700" name="Google Shape;7700;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6" name="Google Shape;7706;p58"/>
              <p:cNvGrpSpPr/>
              <p:nvPr/>
            </p:nvGrpSpPr>
            <p:grpSpPr>
              <a:xfrm>
                <a:off x="6836957" y="2068734"/>
                <a:ext cx="461892" cy="721067"/>
                <a:chOff x="6836957" y="2068734"/>
                <a:chExt cx="461892" cy="721067"/>
              </a:xfrm>
            </p:grpSpPr>
            <p:sp>
              <p:nvSpPr>
                <p:cNvPr id="7707" name="Google Shape;7707;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14" name="Google Shape;7714;p58"/>
          <p:cNvGrpSpPr/>
          <p:nvPr/>
        </p:nvGrpSpPr>
        <p:grpSpPr>
          <a:xfrm>
            <a:off x="2412267" y="1858149"/>
            <a:ext cx="712577" cy="712374"/>
            <a:chOff x="2559249" y="2069323"/>
            <a:chExt cx="685566" cy="685634"/>
          </a:xfrm>
        </p:grpSpPr>
        <p:sp>
          <p:nvSpPr>
            <p:cNvPr id="7715" name="Google Shape;7715;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58"/>
          <p:cNvGrpSpPr/>
          <p:nvPr/>
        </p:nvGrpSpPr>
        <p:grpSpPr>
          <a:xfrm>
            <a:off x="7594705" y="970938"/>
            <a:ext cx="845645" cy="711911"/>
            <a:chOff x="951975" y="315800"/>
            <a:chExt cx="5860325" cy="4933550"/>
          </a:xfrm>
        </p:grpSpPr>
        <p:sp>
          <p:nvSpPr>
            <p:cNvPr id="7729" name="Google Shape;7729;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58"/>
          <p:cNvGrpSpPr/>
          <p:nvPr/>
        </p:nvGrpSpPr>
        <p:grpSpPr>
          <a:xfrm>
            <a:off x="3691834" y="2707047"/>
            <a:ext cx="1617932" cy="621724"/>
            <a:chOff x="3862800" y="3038525"/>
            <a:chExt cx="1329006" cy="510698"/>
          </a:xfrm>
        </p:grpSpPr>
        <p:sp>
          <p:nvSpPr>
            <p:cNvPr id="7738" name="Google Shape;7738;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0" name="Google Shape;7740;p58"/>
            <p:cNvGrpSpPr/>
            <p:nvPr/>
          </p:nvGrpSpPr>
          <p:grpSpPr>
            <a:xfrm>
              <a:off x="3967075" y="3040337"/>
              <a:ext cx="1019927" cy="402126"/>
              <a:chOff x="3967075" y="3040337"/>
              <a:chExt cx="1019927" cy="402126"/>
            </a:xfrm>
          </p:grpSpPr>
          <p:sp>
            <p:nvSpPr>
              <p:cNvPr id="7741" name="Google Shape;7741;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58"/>
            <p:cNvGrpSpPr/>
            <p:nvPr/>
          </p:nvGrpSpPr>
          <p:grpSpPr>
            <a:xfrm>
              <a:off x="4186700" y="3040337"/>
              <a:ext cx="390475" cy="183289"/>
              <a:chOff x="4186700" y="3040337"/>
              <a:chExt cx="390475" cy="183289"/>
            </a:xfrm>
          </p:grpSpPr>
          <p:sp>
            <p:nvSpPr>
              <p:cNvPr id="7744" name="Google Shape;7744;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58"/>
            <p:cNvGrpSpPr/>
            <p:nvPr/>
          </p:nvGrpSpPr>
          <p:grpSpPr>
            <a:xfrm>
              <a:off x="4073727" y="3040337"/>
              <a:ext cx="697794" cy="296263"/>
              <a:chOff x="4073727" y="3040337"/>
              <a:chExt cx="697794" cy="296263"/>
            </a:xfrm>
          </p:grpSpPr>
          <p:sp>
            <p:nvSpPr>
              <p:cNvPr id="7747" name="Google Shape;7747;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58"/>
            <p:cNvGrpSpPr/>
            <p:nvPr/>
          </p:nvGrpSpPr>
          <p:grpSpPr>
            <a:xfrm>
              <a:off x="3862800" y="3038525"/>
              <a:ext cx="1329006" cy="510698"/>
              <a:chOff x="3862800" y="3038525"/>
              <a:chExt cx="1329006" cy="510698"/>
            </a:xfrm>
          </p:grpSpPr>
          <p:sp>
            <p:nvSpPr>
              <p:cNvPr id="7750" name="Google Shape;7750;p5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2" name="Google Shape;7752;p58"/>
          <p:cNvGrpSpPr/>
          <p:nvPr/>
        </p:nvGrpSpPr>
        <p:grpSpPr>
          <a:xfrm>
            <a:off x="700156" y="970938"/>
            <a:ext cx="883205" cy="775176"/>
            <a:chOff x="649648" y="271400"/>
            <a:chExt cx="6215377" cy="5455143"/>
          </a:xfrm>
        </p:grpSpPr>
        <p:sp>
          <p:nvSpPr>
            <p:cNvPr id="7753" name="Google Shape;7753;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58"/>
          <p:cNvGrpSpPr/>
          <p:nvPr/>
        </p:nvGrpSpPr>
        <p:grpSpPr>
          <a:xfrm>
            <a:off x="2308457" y="970938"/>
            <a:ext cx="767704" cy="815489"/>
            <a:chOff x="2499700" y="1135950"/>
            <a:chExt cx="732402" cy="777990"/>
          </a:xfrm>
        </p:grpSpPr>
        <p:grpSp>
          <p:nvGrpSpPr>
            <p:cNvPr id="7766" name="Google Shape;7766;p58"/>
            <p:cNvGrpSpPr/>
            <p:nvPr/>
          </p:nvGrpSpPr>
          <p:grpSpPr>
            <a:xfrm>
              <a:off x="2499700" y="1135950"/>
              <a:ext cx="732402" cy="694705"/>
              <a:chOff x="2499700" y="1135950"/>
              <a:chExt cx="732402" cy="694705"/>
            </a:xfrm>
          </p:grpSpPr>
          <p:sp>
            <p:nvSpPr>
              <p:cNvPr id="7767" name="Google Shape;7767;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58"/>
            <p:cNvGrpSpPr/>
            <p:nvPr/>
          </p:nvGrpSpPr>
          <p:grpSpPr>
            <a:xfrm>
              <a:off x="2517909" y="1188726"/>
              <a:ext cx="702702" cy="725214"/>
              <a:chOff x="2517909" y="1188726"/>
              <a:chExt cx="702702" cy="725214"/>
            </a:xfrm>
          </p:grpSpPr>
          <p:sp>
            <p:nvSpPr>
              <p:cNvPr id="7795" name="Google Shape;7795;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0" name="Google Shape;7800;p58"/>
          <p:cNvGrpSpPr/>
          <p:nvPr/>
        </p:nvGrpSpPr>
        <p:grpSpPr>
          <a:xfrm>
            <a:off x="1654189" y="970938"/>
            <a:ext cx="583439" cy="870229"/>
            <a:chOff x="1716825" y="1121550"/>
            <a:chExt cx="622800" cy="928938"/>
          </a:xfrm>
        </p:grpSpPr>
        <p:grpSp>
          <p:nvGrpSpPr>
            <p:cNvPr id="7801" name="Google Shape;7801;p58"/>
            <p:cNvGrpSpPr/>
            <p:nvPr/>
          </p:nvGrpSpPr>
          <p:grpSpPr>
            <a:xfrm>
              <a:off x="1716825" y="1121550"/>
              <a:ext cx="622800" cy="928938"/>
              <a:chOff x="1716825" y="1121550"/>
              <a:chExt cx="622800" cy="928938"/>
            </a:xfrm>
          </p:grpSpPr>
          <p:cxnSp>
            <p:nvCxnSpPr>
              <p:cNvPr id="7802" name="Google Shape;7802;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803" name="Google Shape;7803;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58"/>
            <p:cNvGrpSpPr/>
            <p:nvPr/>
          </p:nvGrpSpPr>
          <p:grpSpPr>
            <a:xfrm>
              <a:off x="1768050" y="1172775"/>
              <a:ext cx="520200" cy="832000"/>
              <a:chOff x="1768050" y="1172775"/>
              <a:chExt cx="520200" cy="832000"/>
            </a:xfrm>
          </p:grpSpPr>
          <p:cxnSp>
            <p:nvCxnSpPr>
              <p:cNvPr id="7805" name="Google Shape;7805;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806" name="Google Shape;7806;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58"/>
            <p:cNvGrpSpPr/>
            <p:nvPr/>
          </p:nvGrpSpPr>
          <p:grpSpPr>
            <a:xfrm>
              <a:off x="1820100" y="1225475"/>
              <a:ext cx="416400" cy="729575"/>
              <a:chOff x="1820100" y="1225475"/>
              <a:chExt cx="416400" cy="729575"/>
            </a:xfrm>
          </p:grpSpPr>
          <p:cxnSp>
            <p:nvCxnSpPr>
              <p:cNvPr id="7808" name="Google Shape;7808;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809" name="Google Shape;7809;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58"/>
            <p:cNvGrpSpPr/>
            <p:nvPr/>
          </p:nvGrpSpPr>
          <p:grpSpPr>
            <a:xfrm>
              <a:off x="1874250" y="1278825"/>
              <a:ext cx="308100" cy="605275"/>
              <a:chOff x="1874250" y="1278825"/>
              <a:chExt cx="308100" cy="605275"/>
            </a:xfrm>
          </p:grpSpPr>
          <p:cxnSp>
            <p:nvCxnSpPr>
              <p:cNvPr id="7811" name="Google Shape;7811;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812" name="Google Shape;7812;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3" name="Google Shape;7813;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58"/>
          <p:cNvGrpSpPr/>
          <p:nvPr/>
        </p:nvGrpSpPr>
        <p:grpSpPr>
          <a:xfrm>
            <a:off x="1574012" y="1857260"/>
            <a:ext cx="739072" cy="714152"/>
            <a:chOff x="4334725" y="1355875"/>
            <a:chExt cx="3106650" cy="3001900"/>
          </a:xfrm>
        </p:grpSpPr>
        <p:grpSp>
          <p:nvGrpSpPr>
            <p:cNvPr id="7815" name="Google Shape;7815;p58"/>
            <p:cNvGrpSpPr/>
            <p:nvPr/>
          </p:nvGrpSpPr>
          <p:grpSpPr>
            <a:xfrm>
              <a:off x="4516050" y="1724875"/>
              <a:ext cx="2693725" cy="2632900"/>
              <a:chOff x="4516050" y="1724875"/>
              <a:chExt cx="2693725" cy="2632900"/>
            </a:xfrm>
          </p:grpSpPr>
          <p:sp>
            <p:nvSpPr>
              <p:cNvPr id="7816" name="Google Shape;7816;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58"/>
            <p:cNvGrpSpPr/>
            <p:nvPr/>
          </p:nvGrpSpPr>
          <p:grpSpPr>
            <a:xfrm>
              <a:off x="4334725" y="1355875"/>
              <a:ext cx="3106650" cy="2709650"/>
              <a:chOff x="4334725" y="1355875"/>
              <a:chExt cx="3106650" cy="2709650"/>
            </a:xfrm>
          </p:grpSpPr>
          <p:sp>
            <p:nvSpPr>
              <p:cNvPr id="7820" name="Google Shape;7820;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3" name="Google Shape;7823;p58"/>
          <p:cNvGrpSpPr/>
          <p:nvPr/>
        </p:nvGrpSpPr>
        <p:grpSpPr>
          <a:xfrm>
            <a:off x="7690961" y="3488031"/>
            <a:ext cx="312074" cy="684173"/>
            <a:chOff x="7645573" y="3754300"/>
            <a:chExt cx="293855" cy="644170"/>
          </a:xfrm>
        </p:grpSpPr>
        <p:sp>
          <p:nvSpPr>
            <p:cNvPr id="7824" name="Google Shape;7824;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8"/>
          <p:cNvGrpSpPr/>
          <p:nvPr/>
        </p:nvGrpSpPr>
        <p:grpSpPr>
          <a:xfrm>
            <a:off x="5612949" y="970938"/>
            <a:ext cx="709011" cy="739359"/>
            <a:chOff x="5830645" y="1256617"/>
            <a:chExt cx="530340" cy="553040"/>
          </a:xfrm>
        </p:grpSpPr>
        <p:grpSp>
          <p:nvGrpSpPr>
            <p:cNvPr id="7827" name="Google Shape;7827;p58"/>
            <p:cNvGrpSpPr/>
            <p:nvPr/>
          </p:nvGrpSpPr>
          <p:grpSpPr>
            <a:xfrm>
              <a:off x="5830645" y="1256617"/>
              <a:ext cx="259743" cy="269909"/>
              <a:chOff x="5830645" y="1256617"/>
              <a:chExt cx="259743" cy="269909"/>
            </a:xfrm>
          </p:grpSpPr>
          <p:sp>
            <p:nvSpPr>
              <p:cNvPr id="7828" name="Google Shape;7828;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58"/>
            <p:cNvGrpSpPr/>
            <p:nvPr/>
          </p:nvGrpSpPr>
          <p:grpSpPr>
            <a:xfrm>
              <a:off x="6101293" y="1256617"/>
              <a:ext cx="259692" cy="269909"/>
              <a:chOff x="6101293" y="1256617"/>
              <a:chExt cx="259692" cy="269909"/>
            </a:xfrm>
          </p:grpSpPr>
          <p:sp>
            <p:nvSpPr>
              <p:cNvPr id="7831" name="Google Shape;7831;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58"/>
            <p:cNvGrpSpPr/>
            <p:nvPr/>
          </p:nvGrpSpPr>
          <p:grpSpPr>
            <a:xfrm>
              <a:off x="5830645" y="1539749"/>
              <a:ext cx="259692" cy="269909"/>
              <a:chOff x="5830645" y="1539749"/>
              <a:chExt cx="259692" cy="269909"/>
            </a:xfrm>
          </p:grpSpPr>
          <p:sp>
            <p:nvSpPr>
              <p:cNvPr id="7834" name="Google Shape;7834;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58"/>
            <p:cNvGrpSpPr/>
            <p:nvPr/>
          </p:nvGrpSpPr>
          <p:grpSpPr>
            <a:xfrm>
              <a:off x="6101293" y="1539749"/>
              <a:ext cx="259692" cy="269909"/>
              <a:chOff x="6101293" y="1539749"/>
              <a:chExt cx="259692" cy="269909"/>
            </a:xfrm>
          </p:grpSpPr>
          <p:sp>
            <p:nvSpPr>
              <p:cNvPr id="7837" name="Google Shape;7837;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9" name="Google Shape;7839;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58"/>
          <p:cNvGrpSpPr/>
          <p:nvPr/>
        </p:nvGrpSpPr>
        <p:grpSpPr>
          <a:xfrm>
            <a:off x="714444" y="2707054"/>
            <a:ext cx="1452955" cy="621360"/>
            <a:chOff x="732422" y="2990152"/>
            <a:chExt cx="1337773" cy="572102"/>
          </a:xfrm>
        </p:grpSpPr>
        <p:sp>
          <p:nvSpPr>
            <p:cNvPr id="7841" name="Google Shape;7841;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0" name="Shape 7850"/>
        <p:cNvGrpSpPr/>
        <p:nvPr/>
      </p:nvGrpSpPr>
      <p:grpSpPr>
        <a:xfrm>
          <a:off x="0" y="0"/>
          <a:ext cx="0" cy="0"/>
          <a:chOff x="0" y="0"/>
          <a:chExt cx="0" cy="0"/>
        </a:xfrm>
      </p:grpSpPr>
      <p:grpSp>
        <p:nvGrpSpPr>
          <p:cNvPr id="7851" name="Google Shape;7851;p59"/>
          <p:cNvGrpSpPr/>
          <p:nvPr/>
        </p:nvGrpSpPr>
        <p:grpSpPr>
          <a:xfrm>
            <a:off x="708579" y="965872"/>
            <a:ext cx="1636117" cy="1526144"/>
            <a:chOff x="729238" y="1179665"/>
            <a:chExt cx="1636117" cy="1526144"/>
          </a:xfrm>
        </p:grpSpPr>
        <p:grpSp>
          <p:nvGrpSpPr>
            <p:cNvPr id="7852" name="Google Shape;7852;p59"/>
            <p:cNvGrpSpPr/>
            <p:nvPr/>
          </p:nvGrpSpPr>
          <p:grpSpPr>
            <a:xfrm>
              <a:off x="729238" y="1179665"/>
              <a:ext cx="80700" cy="1526144"/>
              <a:chOff x="729238" y="1179665"/>
              <a:chExt cx="80700" cy="1526144"/>
            </a:xfrm>
          </p:grpSpPr>
          <p:sp>
            <p:nvSpPr>
              <p:cNvPr id="7853" name="Google Shape;7853;p5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59"/>
            <p:cNvGrpSpPr/>
            <p:nvPr/>
          </p:nvGrpSpPr>
          <p:grpSpPr>
            <a:xfrm>
              <a:off x="903098" y="1179665"/>
              <a:ext cx="80700" cy="1526144"/>
              <a:chOff x="903098" y="1179665"/>
              <a:chExt cx="80700" cy="1526144"/>
            </a:xfrm>
          </p:grpSpPr>
          <p:sp>
            <p:nvSpPr>
              <p:cNvPr id="7864" name="Google Shape;7864;p5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59"/>
            <p:cNvGrpSpPr/>
            <p:nvPr/>
          </p:nvGrpSpPr>
          <p:grpSpPr>
            <a:xfrm>
              <a:off x="1076958" y="1179665"/>
              <a:ext cx="80700" cy="1526144"/>
              <a:chOff x="1076958" y="1179665"/>
              <a:chExt cx="80700" cy="1526144"/>
            </a:xfrm>
          </p:grpSpPr>
          <p:sp>
            <p:nvSpPr>
              <p:cNvPr id="7875" name="Google Shape;7875;p5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59"/>
            <p:cNvGrpSpPr/>
            <p:nvPr/>
          </p:nvGrpSpPr>
          <p:grpSpPr>
            <a:xfrm>
              <a:off x="1247707" y="1179665"/>
              <a:ext cx="80700" cy="1526144"/>
              <a:chOff x="1247707" y="1179665"/>
              <a:chExt cx="80700" cy="1526144"/>
            </a:xfrm>
          </p:grpSpPr>
          <p:sp>
            <p:nvSpPr>
              <p:cNvPr id="7886" name="Google Shape;7886;p5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59"/>
            <p:cNvGrpSpPr/>
            <p:nvPr/>
          </p:nvGrpSpPr>
          <p:grpSpPr>
            <a:xfrm>
              <a:off x="1421567" y="1179665"/>
              <a:ext cx="80700" cy="1526144"/>
              <a:chOff x="1421567" y="1179665"/>
              <a:chExt cx="80700" cy="1526144"/>
            </a:xfrm>
          </p:grpSpPr>
          <p:sp>
            <p:nvSpPr>
              <p:cNvPr id="7897" name="Google Shape;7897;p5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59"/>
            <p:cNvGrpSpPr/>
            <p:nvPr/>
          </p:nvGrpSpPr>
          <p:grpSpPr>
            <a:xfrm>
              <a:off x="1592327" y="1179665"/>
              <a:ext cx="80700" cy="1526144"/>
              <a:chOff x="1592327" y="1179665"/>
              <a:chExt cx="80700" cy="1526144"/>
            </a:xfrm>
          </p:grpSpPr>
          <p:sp>
            <p:nvSpPr>
              <p:cNvPr id="7908" name="Google Shape;7908;p5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59"/>
            <p:cNvGrpSpPr/>
            <p:nvPr/>
          </p:nvGrpSpPr>
          <p:grpSpPr>
            <a:xfrm>
              <a:off x="1766187" y="1179665"/>
              <a:ext cx="80700" cy="1526144"/>
              <a:chOff x="1766187" y="1179665"/>
              <a:chExt cx="80700" cy="1526144"/>
            </a:xfrm>
          </p:grpSpPr>
          <p:sp>
            <p:nvSpPr>
              <p:cNvPr id="7919" name="Google Shape;7919;p5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9"/>
            <p:cNvGrpSpPr/>
            <p:nvPr/>
          </p:nvGrpSpPr>
          <p:grpSpPr>
            <a:xfrm>
              <a:off x="1936935" y="1179665"/>
              <a:ext cx="80700" cy="1526144"/>
              <a:chOff x="1936935" y="1179665"/>
              <a:chExt cx="80700" cy="1526144"/>
            </a:xfrm>
          </p:grpSpPr>
          <p:sp>
            <p:nvSpPr>
              <p:cNvPr id="7930" name="Google Shape;7930;p5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59"/>
            <p:cNvGrpSpPr/>
            <p:nvPr/>
          </p:nvGrpSpPr>
          <p:grpSpPr>
            <a:xfrm>
              <a:off x="2110795" y="1179665"/>
              <a:ext cx="80700" cy="1526144"/>
              <a:chOff x="2110795" y="1179665"/>
              <a:chExt cx="80700" cy="1526144"/>
            </a:xfrm>
          </p:grpSpPr>
          <p:sp>
            <p:nvSpPr>
              <p:cNvPr id="7941" name="Google Shape;7941;p5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59"/>
            <p:cNvGrpSpPr/>
            <p:nvPr/>
          </p:nvGrpSpPr>
          <p:grpSpPr>
            <a:xfrm>
              <a:off x="2284655" y="1179665"/>
              <a:ext cx="80700" cy="1526144"/>
              <a:chOff x="2284655" y="1179665"/>
              <a:chExt cx="80700" cy="1526144"/>
            </a:xfrm>
          </p:grpSpPr>
          <p:sp>
            <p:nvSpPr>
              <p:cNvPr id="7952" name="Google Shape;7952;p5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2" name="Google Shape;7962;p59"/>
          <p:cNvGrpSpPr/>
          <p:nvPr/>
        </p:nvGrpSpPr>
        <p:grpSpPr>
          <a:xfrm>
            <a:off x="2603245" y="985011"/>
            <a:ext cx="1364248" cy="1102133"/>
            <a:chOff x="2623904" y="1198803"/>
            <a:chExt cx="1364248" cy="1102133"/>
          </a:xfrm>
        </p:grpSpPr>
        <p:grpSp>
          <p:nvGrpSpPr>
            <p:cNvPr id="7963" name="Google Shape;7963;p59"/>
            <p:cNvGrpSpPr/>
            <p:nvPr/>
          </p:nvGrpSpPr>
          <p:grpSpPr>
            <a:xfrm>
              <a:off x="2623907" y="1198803"/>
              <a:ext cx="1364245" cy="273000"/>
              <a:chOff x="2623907" y="1198803"/>
              <a:chExt cx="1364245" cy="273000"/>
            </a:xfrm>
          </p:grpSpPr>
          <p:sp>
            <p:nvSpPr>
              <p:cNvPr id="7964" name="Google Shape;7964;p5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9"/>
            <p:cNvGrpSpPr/>
            <p:nvPr/>
          </p:nvGrpSpPr>
          <p:grpSpPr>
            <a:xfrm>
              <a:off x="2623904" y="1476964"/>
              <a:ext cx="1364245" cy="273000"/>
              <a:chOff x="2623904" y="1476964"/>
              <a:chExt cx="1364245" cy="273000"/>
            </a:xfrm>
          </p:grpSpPr>
          <p:sp>
            <p:nvSpPr>
              <p:cNvPr id="7970" name="Google Shape;7970;p5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59"/>
            <p:cNvGrpSpPr/>
            <p:nvPr/>
          </p:nvGrpSpPr>
          <p:grpSpPr>
            <a:xfrm>
              <a:off x="2623907" y="1749775"/>
              <a:ext cx="1364245" cy="273000"/>
              <a:chOff x="2623907" y="1749775"/>
              <a:chExt cx="1364245" cy="273000"/>
            </a:xfrm>
          </p:grpSpPr>
          <p:sp>
            <p:nvSpPr>
              <p:cNvPr id="7976" name="Google Shape;7976;p5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59"/>
            <p:cNvGrpSpPr/>
            <p:nvPr/>
          </p:nvGrpSpPr>
          <p:grpSpPr>
            <a:xfrm>
              <a:off x="2623904" y="2027936"/>
              <a:ext cx="1364245" cy="273000"/>
              <a:chOff x="2623904" y="2027936"/>
              <a:chExt cx="1364245" cy="273000"/>
            </a:xfrm>
          </p:grpSpPr>
          <p:sp>
            <p:nvSpPr>
              <p:cNvPr id="7982" name="Google Shape;7982;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7" name="Google Shape;7987;p59"/>
          <p:cNvGrpSpPr/>
          <p:nvPr/>
        </p:nvGrpSpPr>
        <p:grpSpPr>
          <a:xfrm>
            <a:off x="2592706" y="2444193"/>
            <a:ext cx="1387541" cy="159124"/>
            <a:chOff x="3200660" y="2180272"/>
            <a:chExt cx="2563824" cy="378237"/>
          </a:xfrm>
        </p:grpSpPr>
        <p:sp>
          <p:nvSpPr>
            <p:cNvPr id="7988" name="Google Shape;7988;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59"/>
          <p:cNvGrpSpPr/>
          <p:nvPr/>
        </p:nvGrpSpPr>
        <p:grpSpPr>
          <a:xfrm>
            <a:off x="2589231" y="2722018"/>
            <a:ext cx="1390502" cy="159625"/>
            <a:chOff x="3530150" y="2790075"/>
            <a:chExt cx="1962600" cy="225300"/>
          </a:xfrm>
        </p:grpSpPr>
        <p:sp>
          <p:nvSpPr>
            <p:cNvPr id="8007" name="Google Shape;8007;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59"/>
          <p:cNvGrpSpPr/>
          <p:nvPr/>
        </p:nvGrpSpPr>
        <p:grpSpPr>
          <a:xfrm>
            <a:off x="2589884" y="3000344"/>
            <a:ext cx="1411629" cy="153761"/>
            <a:chOff x="3558802" y="4011427"/>
            <a:chExt cx="1866000" cy="111300"/>
          </a:xfrm>
        </p:grpSpPr>
        <p:sp>
          <p:nvSpPr>
            <p:cNvPr id="8010" name="Google Shape;8010;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59"/>
          <p:cNvGrpSpPr/>
          <p:nvPr/>
        </p:nvGrpSpPr>
        <p:grpSpPr>
          <a:xfrm>
            <a:off x="2589576" y="2205744"/>
            <a:ext cx="1383503" cy="119749"/>
            <a:chOff x="3465975" y="2270276"/>
            <a:chExt cx="1986364" cy="171929"/>
          </a:xfrm>
        </p:grpSpPr>
        <p:sp>
          <p:nvSpPr>
            <p:cNvPr id="8013" name="Google Shape;8013;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9"/>
          <p:cNvGrpSpPr/>
          <p:nvPr/>
        </p:nvGrpSpPr>
        <p:grpSpPr>
          <a:xfrm>
            <a:off x="2600584" y="3569394"/>
            <a:ext cx="1369531" cy="195460"/>
            <a:chOff x="723300" y="4253549"/>
            <a:chExt cx="2276482" cy="324900"/>
          </a:xfrm>
        </p:grpSpPr>
        <p:sp>
          <p:nvSpPr>
            <p:cNvPr id="8022" name="Google Shape;8022;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9"/>
          <p:cNvGrpSpPr/>
          <p:nvPr/>
        </p:nvGrpSpPr>
        <p:grpSpPr>
          <a:xfrm>
            <a:off x="2590145" y="3270574"/>
            <a:ext cx="1389066" cy="180119"/>
            <a:chOff x="705948" y="3788465"/>
            <a:chExt cx="2308953" cy="299400"/>
          </a:xfrm>
        </p:grpSpPr>
        <p:sp>
          <p:nvSpPr>
            <p:cNvPr id="8028" name="Google Shape;8028;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59"/>
          <p:cNvGrpSpPr/>
          <p:nvPr/>
        </p:nvGrpSpPr>
        <p:grpSpPr>
          <a:xfrm>
            <a:off x="2638082" y="3883554"/>
            <a:ext cx="1304609" cy="294074"/>
            <a:chOff x="2658741" y="4097347"/>
            <a:chExt cx="1304609" cy="294074"/>
          </a:xfrm>
        </p:grpSpPr>
        <p:grpSp>
          <p:nvGrpSpPr>
            <p:cNvPr id="8034" name="Google Shape;8034;p59"/>
            <p:cNvGrpSpPr/>
            <p:nvPr/>
          </p:nvGrpSpPr>
          <p:grpSpPr>
            <a:xfrm>
              <a:off x="2658741" y="4097347"/>
              <a:ext cx="118572" cy="294074"/>
              <a:chOff x="3343310" y="4475555"/>
              <a:chExt cx="127717" cy="316753"/>
            </a:xfrm>
          </p:grpSpPr>
          <p:sp>
            <p:nvSpPr>
              <p:cNvPr id="8035" name="Google Shape;8035;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59"/>
            <p:cNvGrpSpPr/>
            <p:nvPr/>
          </p:nvGrpSpPr>
          <p:grpSpPr>
            <a:xfrm>
              <a:off x="3815519" y="4098388"/>
              <a:ext cx="147831" cy="291991"/>
              <a:chOff x="3527539" y="4476677"/>
              <a:chExt cx="159232" cy="314510"/>
            </a:xfrm>
          </p:grpSpPr>
          <p:sp>
            <p:nvSpPr>
              <p:cNvPr id="8038" name="Google Shape;8038;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59"/>
            <p:cNvGrpSpPr/>
            <p:nvPr/>
          </p:nvGrpSpPr>
          <p:grpSpPr>
            <a:xfrm>
              <a:off x="3511696" y="4098388"/>
              <a:ext cx="147831" cy="291991"/>
              <a:chOff x="3527539" y="4476677"/>
              <a:chExt cx="159232" cy="314510"/>
            </a:xfrm>
          </p:grpSpPr>
          <p:sp>
            <p:nvSpPr>
              <p:cNvPr id="8041" name="Google Shape;8041;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59"/>
            <p:cNvGrpSpPr/>
            <p:nvPr/>
          </p:nvGrpSpPr>
          <p:grpSpPr>
            <a:xfrm>
              <a:off x="3207874" y="4098388"/>
              <a:ext cx="147831" cy="291991"/>
              <a:chOff x="3527539" y="4476677"/>
              <a:chExt cx="159232" cy="314510"/>
            </a:xfrm>
          </p:grpSpPr>
          <p:sp>
            <p:nvSpPr>
              <p:cNvPr id="8044" name="Google Shape;8044;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59"/>
            <p:cNvGrpSpPr/>
            <p:nvPr/>
          </p:nvGrpSpPr>
          <p:grpSpPr>
            <a:xfrm>
              <a:off x="2933305" y="4097347"/>
              <a:ext cx="118572" cy="294074"/>
              <a:chOff x="3343310" y="4475555"/>
              <a:chExt cx="127717" cy="316753"/>
            </a:xfrm>
          </p:grpSpPr>
          <p:sp>
            <p:nvSpPr>
              <p:cNvPr id="8047" name="Google Shape;8047;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9" name="Google Shape;8049;p59"/>
          <p:cNvGrpSpPr/>
          <p:nvPr/>
        </p:nvGrpSpPr>
        <p:grpSpPr>
          <a:xfrm>
            <a:off x="4256912" y="1866676"/>
            <a:ext cx="1433821" cy="191501"/>
            <a:chOff x="4273350" y="2080469"/>
            <a:chExt cx="1433821" cy="191501"/>
          </a:xfrm>
        </p:grpSpPr>
        <p:grpSp>
          <p:nvGrpSpPr>
            <p:cNvPr id="8050" name="Google Shape;8050;p59"/>
            <p:cNvGrpSpPr/>
            <p:nvPr/>
          </p:nvGrpSpPr>
          <p:grpSpPr>
            <a:xfrm>
              <a:off x="4273350" y="2080469"/>
              <a:ext cx="1433821" cy="0"/>
              <a:chOff x="5224975" y="2962250"/>
              <a:chExt cx="1544400" cy="0"/>
            </a:xfrm>
          </p:grpSpPr>
          <p:cxnSp>
            <p:nvCxnSpPr>
              <p:cNvPr id="8051" name="Google Shape;8051;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052" name="Google Shape;8052;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053" name="Google Shape;8053;p59"/>
            <p:cNvGrpSpPr/>
            <p:nvPr/>
          </p:nvGrpSpPr>
          <p:grpSpPr>
            <a:xfrm>
              <a:off x="4273350" y="2271969"/>
              <a:ext cx="1433821" cy="0"/>
              <a:chOff x="5224975" y="2962250"/>
              <a:chExt cx="1544400" cy="0"/>
            </a:xfrm>
          </p:grpSpPr>
          <p:cxnSp>
            <p:nvCxnSpPr>
              <p:cNvPr id="8054" name="Google Shape;8054;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055" name="Google Shape;8055;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056" name="Google Shape;8056;p59"/>
          <p:cNvGrpSpPr/>
          <p:nvPr/>
        </p:nvGrpSpPr>
        <p:grpSpPr>
          <a:xfrm>
            <a:off x="4258467" y="969244"/>
            <a:ext cx="1430711" cy="743389"/>
            <a:chOff x="5159450" y="1919950"/>
            <a:chExt cx="1541050" cy="862500"/>
          </a:xfrm>
        </p:grpSpPr>
        <p:sp>
          <p:nvSpPr>
            <p:cNvPr id="8057" name="Google Shape;8057;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058" name="Google Shape;8058;p59"/>
            <p:cNvGrpSpPr/>
            <p:nvPr/>
          </p:nvGrpSpPr>
          <p:grpSpPr>
            <a:xfrm>
              <a:off x="5159450" y="1919950"/>
              <a:ext cx="1541050" cy="862500"/>
              <a:chOff x="5159450" y="1919950"/>
              <a:chExt cx="1541050" cy="862500"/>
            </a:xfrm>
          </p:grpSpPr>
          <p:cxnSp>
            <p:nvCxnSpPr>
              <p:cNvPr id="8059" name="Google Shape;8059;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060" name="Google Shape;8060;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061" name="Google Shape;8061;p59"/>
          <p:cNvGrpSpPr/>
          <p:nvPr/>
        </p:nvGrpSpPr>
        <p:grpSpPr>
          <a:xfrm>
            <a:off x="4248581" y="2192571"/>
            <a:ext cx="1450484" cy="1052087"/>
            <a:chOff x="5230575" y="1554475"/>
            <a:chExt cx="2137150" cy="1550150"/>
          </a:xfrm>
        </p:grpSpPr>
        <p:sp>
          <p:nvSpPr>
            <p:cNvPr id="8062" name="Google Shape;8062;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59"/>
          <p:cNvGrpSpPr/>
          <p:nvPr/>
        </p:nvGrpSpPr>
        <p:grpSpPr>
          <a:xfrm rot="10800000">
            <a:off x="4265131" y="3284761"/>
            <a:ext cx="1417383" cy="887946"/>
            <a:chOff x="5645403" y="2920021"/>
            <a:chExt cx="2650800" cy="2180614"/>
          </a:xfrm>
        </p:grpSpPr>
        <p:sp>
          <p:nvSpPr>
            <p:cNvPr id="8076" name="Google Shape;8076;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7" name="Google Shape;8077;p59"/>
            <p:cNvCxnSpPr>
              <a:stCxn id="807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078" name="Google Shape;8078;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9" name="Google Shape;8079;p59"/>
            <p:cNvCxnSpPr>
              <a:endCxn id="8078"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080" name="Google Shape;8080;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1" name="Google Shape;8081;p59"/>
            <p:cNvCxnSpPr>
              <a:stCxn id="8080"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082" name="Google Shape;8082;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3" name="Google Shape;8083;p59"/>
            <p:cNvCxnSpPr>
              <a:endCxn id="808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084" name="Google Shape;8084;p59"/>
          <p:cNvGrpSpPr/>
          <p:nvPr/>
        </p:nvGrpSpPr>
        <p:grpSpPr>
          <a:xfrm>
            <a:off x="7365491" y="2188116"/>
            <a:ext cx="1071743" cy="1021579"/>
            <a:chOff x="7189833" y="2022667"/>
            <a:chExt cx="1251159" cy="1192597"/>
          </a:xfrm>
        </p:grpSpPr>
        <p:sp>
          <p:nvSpPr>
            <p:cNvPr id="8085" name="Google Shape;8085;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59"/>
          <p:cNvGrpSpPr/>
          <p:nvPr/>
        </p:nvGrpSpPr>
        <p:grpSpPr>
          <a:xfrm>
            <a:off x="706762" y="2614523"/>
            <a:ext cx="1695374" cy="1560837"/>
            <a:chOff x="727421" y="2828315"/>
            <a:chExt cx="1695374" cy="1560837"/>
          </a:xfrm>
        </p:grpSpPr>
        <p:grpSp>
          <p:nvGrpSpPr>
            <p:cNvPr id="8090" name="Google Shape;8090;p59"/>
            <p:cNvGrpSpPr/>
            <p:nvPr/>
          </p:nvGrpSpPr>
          <p:grpSpPr>
            <a:xfrm>
              <a:off x="819108" y="2882501"/>
              <a:ext cx="103104" cy="1426186"/>
              <a:chOff x="4674013" y="3100904"/>
              <a:chExt cx="122758" cy="1698043"/>
            </a:xfrm>
          </p:grpSpPr>
          <p:sp>
            <p:nvSpPr>
              <p:cNvPr id="8091" name="Google Shape;8091;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59"/>
            <p:cNvGrpSpPr/>
            <p:nvPr/>
          </p:nvGrpSpPr>
          <p:grpSpPr>
            <a:xfrm>
              <a:off x="1062475" y="2882501"/>
              <a:ext cx="103104" cy="1426186"/>
              <a:chOff x="4940438" y="3100904"/>
              <a:chExt cx="122758" cy="1698043"/>
            </a:xfrm>
          </p:grpSpPr>
          <p:sp>
            <p:nvSpPr>
              <p:cNvPr id="8099" name="Google Shape;8099;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59"/>
            <p:cNvGrpSpPr/>
            <p:nvPr/>
          </p:nvGrpSpPr>
          <p:grpSpPr>
            <a:xfrm>
              <a:off x="1299324" y="2882501"/>
              <a:ext cx="103104" cy="1426186"/>
              <a:chOff x="5206863" y="3100904"/>
              <a:chExt cx="122758" cy="1698043"/>
            </a:xfrm>
          </p:grpSpPr>
          <p:sp>
            <p:nvSpPr>
              <p:cNvPr id="8107" name="Google Shape;8107;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59"/>
            <p:cNvGrpSpPr/>
            <p:nvPr/>
          </p:nvGrpSpPr>
          <p:grpSpPr>
            <a:xfrm>
              <a:off x="1786057" y="2882501"/>
              <a:ext cx="103104" cy="1426186"/>
              <a:chOff x="6006138" y="3143629"/>
              <a:chExt cx="122758" cy="1698043"/>
            </a:xfrm>
          </p:grpSpPr>
          <p:sp>
            <p:nvSpPr>
              <p:cNvPr id="8115" name="Google Shape;8115;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59"/>
            <p:cNvGrpSpPr/>
            <p:nvPr/>
          </p:nvGrpSpPr>
          <p:grpSpPr>
            <a:xfrm>
              <a:off x="2029422" y="2882501"/>
              <a:ext cx="103104" cy="1426186"/>
              <a:chOff x="6805413" y="3100904"/>
              <a:chExt cx="122758" cy="1698043"/>
            </a:xfrm>
          </p:grpSpPr>
          <p:sp>
            <p:nvSpPr>
              <p:cNvPr id="8123" name="Google Shape;8123;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9"/>
            <p:cNvGrpSpPr/>
            <p:nvPr/>
          </p:nvGrpSpPr>
          <p:grpSpPr>
            <a:xfrm>
              <a:off x="727421" y="2828315"/>
              <a:ext cx="1695374" cy="1560837"/>
              <a:chOff x="734799" y="2782450"/>
              <a:chExt cx="1571100" cy="1577400"/>
            </a:xfrm>
          </p:grpSpPr>
          <p:cxnSp>
            <p:nvCxnSpPr>
              <p:cNvPr id="8131" name="Google Shape;8131;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132" name="Google Shape;8132;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133" name="Google Shape;8133;p59"/>
            <p:cNvGrpSpPr/>
            <p:nvPr/>
          </p:nvGrpSpPr>
          <p:grpSpPr>
            <a:xfrm>
              <a:off x="2272795" y="2882501"/>
              <a:ext cx="103104" cy="1426186"/>
              <a:chOff x="5206863" y="3100904"/>
              <a:chExt cx="122758" cy="1698043"/>
            </a:xfrm>
          </p:grpSpPr>
          <p:sp>
            <p:nvSpPr>
              <p:cNvPr id="8134" name="Google Shape;8134;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59"/>
            <p:cNvGrpSpPr/>
            <p:nvPr/>
          </p:nvGrpSpPr>
          <p:grpSpPr>
            <a:xfrm>
              <a:off x="1542694" y="2882501"/>
              <a:ext cx="103104" cy="1426186"/>
              <a:chOff x="6006138" y="3143629"/>
              <a:chExt cx="122758" cy="1698043"/>
            </a:xfrm>
          </p:grpSpPr>
          <p:sp>
            <p:nvSpPr>
              <p:cNvPr id="8142" name="Google Shape;8142;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9" name="Google Shape;8149;p59"/>
          <p:cNvGrpSpPr/>
          <p:nvPr/>
        </p:nvGrpSpPr>
        <p:grpSpPr>
          <a:xfrm>
            <a:off x="5915341" y="2192094"/>
            <a:ext cx="1248543" cy="1025319"/>
            <a:chOff x="5183758" y="1210600"/>
            <a:chExt cx="3605380" cy="2960783"/>
          </a:xfrm>
        </p:grpSpPr>
        <p:sp>
          <p:nvSpPr>
            <p:cNvPr id="8150" name="Google Shape;8150;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54" name="Google Shape;8154;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155" name="Google Shape;8155;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156" name="Google Shape;8156;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157" name="Google Shape;8157;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158" name="Google Shape;8158;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59"/>
          <p:cNvGrpSpPr/>
          <p:nvPr/>
        </p:nvGrpSpPr>
        <p:grpSpPr>
          <a:xfrm>
            <a:off x="5772403" y="3330411"/>
            <a:ext cx="2664831" cy="843440"/>
            <a:chOff x="5916567" y="1099697"/>
            <a:chExt cx="2556683" cy="809211"/>
          </a:xfrm>
        </p:grpSpPr>
        <p:sp>
          <p:nvSpPr>
            <p:cNvPr id="8160" name="Google Shape;8160;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59"/>
          <p:cNvGrpSpPr/>
          <p:nvPr/>
        </p:nvGrpSpPr>
        <p:grpSpPr>
          <a:xfrm>
            <a:off x="5879943" y="979270"/>
            <a:ext cx="1299851" cy="1023338"/>
            <a:chOff x="5900602" y="1193063"/>
            <a:chExt cx="1299851" cy="1023338"/>
          </a:xfrm>
        </p:grpSpPr>
        <p:grpSp>
          <p:nvGrpSpPr>
            <p:cNvPr id="8169" name="Google Shape;8169;p59"/>
            <p:cNvGrpSpPr/>
            <p:nvPr/>
          </p:nvGrpSpPr>
          <p:grpSpPr>
            <a:xfrm>
              <a:off x="6743564" y="1193063"/>
              <a:ext cx="456889" cy="700379"/>
              <a:chOff x="6743564" y="1193063"/>
              <a:chExt cx="456889" cy="700379"/>
            </a:xfrm>
          </p:grpSpPr>
          <p:grpSp>
            <p:nvGrpSpPr>
              <p:cNvPr id="8170" name="Google Shape;8170;p59"/>
              <p:cNvGrpSpPr/>
              <p:nvPr/>
            </p:nvGrpSpPr>
            <p:grpSpPr>
              <a:xfrm>
                <a:off x="6743564" y="1690731"/>
                <a:ext cx="214402" cy="202710"/>
                <a:chOff x="6743564" y="1690731"/>
                <a:chExt cx="214402" cy="202710"/>
              </a:xfrm>
            </p:grpSpPr>
            <p:sp>
              <p:nvSpPr>
                <p:cNvPr id="8171" name="Google Shape;8171;p5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59"/>
              <p:cNvGrpSpPr/>
              <p:nvPr/>
            </p:nvGrpSpPr>
            <p:grpSpPr>
              <a:xfrm>
                <a:off x="6915505" y="1193063"/>
                <a:ext cx="284947" cy="589637"/>
                <a:chOff x="6915505" y="1193063"/>
                <a:chExt cx="284947" cy="589637"/>
              </a:xfrm>
            </p:grpSpPr>
            <p:sp>
              <p:nvSpPr>
                <p:cNvPr id="8174" name="Google Shape;8174;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5" name="Google Shape;8175;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176" name="Google Shape;8176;p59"/>
            <p:cNvGrpSpPr/>
            <p:nvPr/>
          </p:nvGrpSpPr>
          <p:grpSpPr>
            <a:xfrm>
              <a:off x="6520337" y="1193063"/>
              <a:ext cx="341815" cy="801589"/>
              <a:chOff x="6520337" y="1193063"/>
              <a:chExt cx="341815" cy="801589"/>
            </a:xfrm>
          </p:grpSpPr>
          <p:grpSp>
            <p:nvGrpSpPr>
              <p:cNvPr id="8177" name="Google Shape;8177;p59"/>
              <p:cNvGrpSpPr/>
              <p:nvPr/>
            </p:nvGrpSpPr>
            <p:grpSpPr>
              <a:xfrm>
                <a:off x="6520337" y="1589527"/>
                <a:ext cx="213950" cy="405125"/>
                <a:chOff x="6520337" y="1589527"/>
                <a:chExt cx="213950" cy="405125"/>
              </a:xfrm>
            </p:grpSpPr>
            <p:sp>
              <p:nvSpPr>
                <p:cNvPr id="8178" name="Google Shape;8178;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59"/>
              <p:cNvGrpSpPr/>
              <p:nvPr/>
            </p:nvGrpSpPr>
            <p:grpSpPr>
              <a:xfrm>
                <a:off x="6577204" y="1193063"/>
                <a:ext cx="284947" cy="453562"/>
                <a:chOff x="6577204" y="1193063"/>
                <a:chExt cx="284947" cy="453562"/>
              </a:xfrm>
            </p:grpSpPr>
            <p:sp>
              <p:nvSpPr>
                <p:cNvPr id="8181" name="Google Shape;8181;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2" name="Google Shape;8182;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183" name="Google Shape;8183;p59"/>
            <p:cNvGrpSpPr/>
            <p:nvPr/>
          </p:nvGrpSpPr>
          <p:grpSpPr>
            <a:xfrm>
              <a:off x="6238903" y="1193063"/>
              <a:ext cx="300475" cy="901782"/>
              <a:chOff x="6238903" y="1193063"/>
              <a:chExt cx="300475" cy="901782"/>
            </a:xfrm>
          </p:grpSpPr>
          <p:grpSp>
            <p:nvGrpSpPr>
              <p:cNvPr id="8184" name="Google Shape;8184;p59"/>
              <p:cNvGrpSpPr/>
              <p:nvPr/>
            </p:nvGrpSpPr>
            <p:grpSpPr>
              <a:xfrm>
                <a:off x="6290865" y="1489315"/>
                <a:ext cx="248514" cy="605530"/>
                <a:chOff x="6290865" y="1489315"/>
                <a:chExt cx="248514" cy="605530"/>
              </a:xfrm>
            </p:grpSpPr>
            <p:sp>
              <p:nvSpPr>
                <p:cNvPr id="8185" name="Google Shape;8185;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59"/>
              <p:cNvGrpSpPr/>
              <p:nvPr/>
            </p:nvGrpSpPr>
            <p:grpSpPr>
              <a:xfrm>
                <a:off x="6238903" y="1193063"/>
                <a:ext cx="284947" cy="327512"/>
                <a:chOff x="6238903" y="1193063"/>
                <a:chExt cx="284947" cy="327512"/>
              </a:xfrm>
            </p:grpSpPr>
            <p:sp>
              <p:nvSpPr>
                <p:cNvPr id="8188" name="Google Shape;8188;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9" name="Google Shape;8189;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190" name="Google Shape;8190;p59"/>
            <p:cNvGrpSpPr/>
            <p:nvPr/>
          </p:nvGrpSpPr>
          <p:grpSpPr>
            <a:xfrm>
              <a:off x="5900602" y="1193063"/>
              <a:ext cx="444345" cy="1023338"/>
              <a:chOff x="5900602" y="1193063"/>
              <a:chExt cx="444345" cy="1023338"/>
            </a:xfrm>
          </p:grpSpPr>
          <p:grpSp>
            <p:nvGrpSpPr>
              <p:cNvPr id="8191" name="Google Shape;8191;p59"/>
              <p:cNvGrpSpPr/>
              <p:nvPr/>
            </p:nvGrpSpPr>
            <p:grpSpPr>
              <a:xfrm>
                <a:off x="6046501" y="1367785"/>
                <a:ext cx="298446" cy="848616"/>
                <a:chOff x="6046501" y="1367785"/>
                <a:chExt cx="298446" cy="848616"/>
              </a:xfrm>
            </p:grpSpPr>
            <p:sp>
              <p:nvSpPr>
                <p:cNvPr id="8192" name="Google Shape;8192;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59"/>
              <p:cNvGrpSpPr/>
              <p:nvPr/>
            </p:nvGrpSpPr>
            <p:grpSpPr>
              <a:xfrm>
                <a:off x="5900602" y="1193063"/>
                <a:ext cx="284947" cy="182312"/>
                <a:chOff x="5900602" y="1193063"/>
                <a:chExt cx="284947" cy="182312"/>
              </a:xfrm>
            </p:grpSpPr>
            <p:sp>
              <p:nvSpPr>
                <p:cNvPr id="8195" name="Google Shape;8195;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6" name="Google Shape;8196;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197" name="Google Shape;8197;p59"/>
          <p:cNvGrpSpPr/>
          <p:nvPr/>
        </p:nvGrpSpPr>
        <p:grpSpPr>
          <a:xfrm>
            <a:off x="7217825" y="979415"/>
            <a:ext cx="1219413" cy="1051365"/>
            <a:chOff x="7287122" y="1165658"/>
            <a:chExt cx="1219413" cy="1051365"/>
          </a:xfrm>
        </p:grpSpPr>
        <p:grpSp>
          <p:nvGrpSpPr>
            <p:cNvPr id="8198" name="Google Shape;8198;p59"/>
            <p:cNvGrpSpPr/>
            <p:nvPr/>
          </p:nvGrpSpPr>
          <p:grpSpPr>
            <a:xfrm>
              <a:off x="7287122" y="1969723"/>
              <a:ext cx="1219413" cy="247300"/>
              <a:chOff x="7287122" y="1969723"/>
              <a:chExt cx="1219413" cy="247300"/>
            </a:xfrm>
          </p:grpSpPr>
          <p:sp>
            <p:nvSpPr>
              <p:cNvPr id="8199" name="Google Shape;8199;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0" name="Google Shape;8200;p59"/>
              <p:cNvGrpSpPr/>
              <p:nvPr/>
            </p:nvGrpSpPr>
            <p:grpSpPr>
              <a:xfrm>
                <a:off x="7287122" y="2063892"/>
                <a:ext cx="1151753" cy="73428"/>
                <a:chOff x="7287122" y="2063892"/>
                <a:chExt cx="1151753" cy="73428"/>
              </a:xfrm>
            </p:grpSpPr>
            <p:sp>
              <p:nvSpPr>
                <p:cNvPr id="8201" name="Google Shape;8201;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2" name="Google Shape;8202;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203" name="Google Shape;8203;p59"/>
            <p:cNvGrpSpPr/>
            <p:nvPr/>
          </p:nvGrpSpPr>
          <p:grpSpPr>
            <a:xfrm>
              <a:off x="7287122" y="1712201"/>
              <a:ext cx="1219403" cy="246767"/>
              <a:chOff x="7287122" y="1712201"/>
              <a:chExt cx="1219403" cy="246767"/>
            </a:xfrm>
          </p:grpSpPr>
          <p:sp>
            <p:nvSpPr>
              <p:cNvPr id="8204" name="Google Shape;8204;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5" name="Google Shape;8205;p59"/>
              <p:cNvGrpSpPr/>
              <p:nvPr/>
            </p:nvGrpSpPr>
            <p:grpSpPr>
              <a:xfrm>
                <a:off x="7287122" y="1842861"/>
                <a:ext cx="1005303" cy="73419"/>
                <a:chOff x="7287122" y="1842861"/>
                <a:chExt cx="1005303" cy="73419"/>
              </a:xfrm>
            </p:grpSpPr>
            <p:sp>
              <p:nvSpPr>
                <p:cNvPr id="8206" name="Google Shape;8206;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7" name="Google Shape;8207;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208" name="Google Shape;8208;p59"/>
            <p:cNvGrpSpPr/>
            <p:nvPr/>
          </p:nvGrpSpPr>
          <p:grpSpPr>
            <a:xfrm>
              <a:off x="7287122" y="1447520"/>
              <a:ext cx="1219403" cy="286667"/>
              <a:chOff x="7287122" y="1447520"/>
              <a:chExt cx="1219403" cy="286667"/>
            </a:xfrm>
          </p:grpSpPr>
          <p:sp>
            <p:nvSpPr>
              <p:cNvPr id="8209" name="Google Shape;8209;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0" name="Google Shape;8210;p59"/>
              <p:cNvGrpSpPr/>
              <p:nvPr/>
            </p:nvGrpSpPr>
            <p:grpSpPr>
              <a:xfrm>
                <a:off x="7287122" y="1581977"/>
                <a:ext cx="852803" cy="73428"/>
                <a:chOff x="7287122" y="1581977"/>
                <a:chExt cx="852803" cy="73428"/>
              </a:xfrm>
            </p:grpSpPr>
            <p:sp>
              <p:nvSpPr>
                <p:cNvPr id="8211" name="Google Shape;8211;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2" name="Google Shape;8212;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213" name="Google Shape;8213;p59"/>
            <p:cNvGrpSpPr/>
            <p:nvPr/>
          </p:nvGrpSpPr>
          <p:grpSpPr>
            <a:xfrm>
              <a:off x="7287122" y="1165658"/>
              <a:ext cx="1219403" cy="344253"/>
              <a:chOff x="7287122" y="1165658"/>
              <a:chExt cx="1219403" cy="344253"/>
            </a:xfrm>
          </p:grpSpPr>
          <p:sp>
            <p:nvSpPr>
              <p:cNvPr id="8214" name="Google Shape;8214;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5" name="Google Shape;8215;p59"/>
              <p:cNvGrpSpPr/>
              <p:nvPr/>
            </p:nvGrpSpPr>
            <p:grpSpPr>
              <a:xfrm>
                <a:off x="7287122" y="1341025"/>
                <a:ext cx="695703" cy="73419"/>
                <a:chOff x="7287122" y="1341025"/>
                <a:chExt cx="695703" cy="73419"/>
              </a:xfrm>
            </p:grpSpPr>
            <p:sp>
              <p:nvSpPr>
                <p:cNvPr id="8216" name="Google Shape;8216;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7" name="Google Shape;8217;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21" name="Shape 8221"/>
        <p:cNvGrpSpPr/>
        <p:nvPr/>
      </p:nvGrpSpPr>
      <p:grpSpPr>
        <a:xfrm>
          <a:off x="0" y="0"/>
          <a:ext cx="0" cy="0"/>
          <a:chOff x="0" y="0"/>
          <a:chExt cx="0" cy="0"/>
        </a:xfrm>
      </p:grpSpPr>
      <p:sp>
        <p:nvSpPr>
          <p:cNvPr id="8222" name="Google Shape;8222;p60"/>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223" name="Google Shape;8223;p60"/>
          <p:cNvGrpSpPr/>
          <p:nvPr/>
        </p:nvGrpSpPr>
        <p:grpSpPr>
          <a:xfrm>
            <a:off x="830341" y="2307733"/>
            <a:ext cx="340168" cy="298978"/>
            <a:chOff x="892750" y="267400"/>
            <a:chExt cx="483125" cy="424625"/>
          </a:xfrm>
        </p:grpSpPr>
        <p:sp>
          <p:nvSpPr>
            <p:cNvPr id="8224" name="Google Shape;8224;p6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5" name="Google Shape;8225;p6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6" name="Google Shape;8226;p6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7" name="Google Shape;8227;p60"/>
          <p:cNvGrpSpPr/>
          <p:nvPr/>
        </p:nvGrpSpPr>
        <p:grpSpPr>
          <a:xfrm>
            <a:off x="1268776" y="2287121"/>
            <a:ext cx="298996" cy="340204"/>
            <a:chOff x="1516475" y="238075"/>
            <a:chExt cx="424650" cy="483175"/>
          </a:xfrm>
        </p:grpSpPr>
        <p:sp>
          <p:nvSpPr>
            <p:cNvPr id="8228" name="Google Shape;8228;p6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9" name="Google Shape;8229;p6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0" name="Google Shape;8230;p60"/>
          <p:cNvGrpSpPr/>
          <p:nvPr/>
        </p:nvGrpSpPr>
        <p:grpSpPr>
          <a:xfrm>
            <a:off x="1661867" y="2367520"/>
            <a:ext cx="341488" cy="179405"/>
            <a:chOff x="2080675" y="352325"/>
            <a:chExt cx="485000" cy="254800"/>
          </a:xfrm>
        </p:grpSpPr>
        <p:sp>
          <p:nvSpPr>
            <p:cNvPr id="8231" name="Google Shape;8231;p6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2" name="Google Shape;8232;p6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3" name="Google Shape;8233;p60"/>
          <p:cNvGrpSpPr/>
          <p:nvPr/>
        </p:nvGrpSpPr>
        <p:grpSpPr>
          <a:xfrm>
            <a:off x="2111046" y="2287138"/>
            <a:ext cx="298996" cy="340168"/>
            <a:chOff x="2705375" y="238125"/>
            <a:chExt cx="424650" cy="483125"/>
          </a:xfrm>
        </p:grpSpPr>
        <p:sp>
          <p:nvSpPr>
            <p:cNvPr id="8234" name="Google Shape;8234;p6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5" name="Google Shape;8235;p6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6" name="Google Shape;8236;p6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7" name="Google Shape;8237;p6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8" name="Google Shape;8238;p60"/>
          <p:cNvGrpSpPr/>
          <p:nvPr/>
        </p:nvGrpSpPr>
        <p:grpSpPr>
          <a:xfrm>
            <a:off x="2527187" y="2287455"/>
            <a:ext cx="301161" cy="339535"/>
            <a:chOff x="3299850" y="238575"/>
            <a:chExt cx="427725" cy="482225"/>
          </a:xfrm>
        </p:grpSpPr>
        <p:sp>
          <p:nvSpPr>
            <p:cNvPr id="8239" name="Google Shape;8239;p6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0" name="Google Shape;8240;p6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1" name="Google Shape;8241;p6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6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3" name="Google Shape;8243;p6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4" name="Google Shape;8244;p60"/>
          <p:cNvGrpSpPr/>
          <p:nvPr/>
        </p:nvGrpSpPr>
        <p:grpSpPr>
          <a:xfrm>
            <a:off x="2914108" y="2287138"/>
            <a:ext cx="352455" cy="340168"/>
            <a:chOff x="3857225" y="238125"/>
            <a:chExt cx="500575" cy="483125"/>
          </a:xfrm>
        </p:grpSpPr>
        <p:sp>
          <p:nvSpPr>
            <p:cNvPr id="8245" name="Google Shape;8245;p6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6" name="Google Shape;8246;p6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7" name="Google Shape;8247;p6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8" name="Google Shape;8248;p6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9" name="Google Shape;8249;p6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0" name="Google Shape;8250;p6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1" name="Google Shape;8251;p6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52" name="Google Shape;8252;p60"/>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53" name="Google Shape;8253;p60"/>
          <p:cNvGrpSpPr/>
          <p:nvPr/>
        </p:nvGrpSpPr>
        <p:grpSpPr>
          <a:xfrm>
            <a:off x="3760885" y="2287165"/>
            <a:ext cx="340186" cy="340116"/>
            <a:chOff x="5053900" y="238200"/>
            <a:chExt cx="483150" cy="483050"/>
          </a:xfrm>
        </p:grpSpPr>
        <p:sp>
          <p:nvSpPr>
            <p:cNvPr id="8254" name="Google Shape;8254;p6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5" name="Google Shape;8255;p6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6" name="Google Shape;8256;p6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7" name="Google Shape;8257;p6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8" name="Google Shape;8258;p60"/>
          <p:cNvGrpSpPr/>
          <p:nvPr/>
        </p:nvGrpSpPr>
        <p:grpSpPr>
          <a:xfrm>
            <a:off x="4174835" y="2287138"/>
            <a:ext cx="340168" cy="340168"/>
            <a:chOff x="5648375" y="238125"/>
            <a:chExt cx="483125" cy="483125"/>
          </a:xfrm>
        </p:grpSpPr>
        <p:sp>
          <p:nvSpPr>
            <p:cNvPr id="8259" name="Google Shape;8259;p6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0" name="Google Shape;8260;p6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1" name="Google Shape;8261;p6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2" name="Google Shape;8262;p6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3" name="Google Shape;8263;p6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4" name="Google Shape;8264;p6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5" name="Google Shape;8265;p6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6" name="Google Shape;8266;p6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7" name="Google Shape;8267;p6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8" name="Google Shape;8268;p6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9" name="Google Shape;8269;p60"/>
          <p:cNvGrpSpPr/>
          <p:nvPr/>
        </p:nvGrpSpPr>
        <p:grpSpPr>
          <a:xfrm>
            <a:off x="4591521" y="2287138"/>
            <a:ext cx="340168" cy="340168"/>
            <a:chOff x="6242825" y="238125"/>
            <a:chExt cx="483125" cy="483125"/>
          </a:xfrm>
        </p:grpSpPr>
        <p:sp>
          <p:nvSpPr>
            <p:cNvPr id="8270" name="Google Shape;8270;p6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1" name="Google Shape;8271;p6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2" name="Google Shape;8272;p6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3" name="Google Shape;8273;p60"/>
          <p:cNvGrpSpPr/>
          <p:nvPr/>
        </p:nvGrpSpPr>
        <p:grpSpPr>
          <a:xfrm>
            <a:off x="828643" y="2727362"/>
            <a:ext cx="343566" cy="298943"/>
            <a:chOff x="889275" y="861850"/>
            <a:chExt cx="487950" cy="424575"/>
          </a:xfrm>
        </p:grpSpPr>
        <p:sp>
          <p:nvSpPr>
            <p:cNvPr id="8274" name="Google Shape;8274;p6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5" name="Google Shape;8275;p6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6" name="Google Shape;8276;p6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7" name="Google Shape;8277;p6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78" name="Google Shape;8278;p60"/>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9" name="Google Shape;8279;p60"/>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80" name="Google Shape;8280;p60"/>
          <p:cNvGrpSpPr/>
          <p:nvPr/>
        </p:nvGrpSpPr>
        <p:grpSpPr>
          <a:xfrm>
            <a:off x="2090460" y="2706749"/>
            <a:ext cx="340168" cy="340168"/>
            <a:chOff x="2676100" y="832575"/>
            <a:chExt cx="483125" cy="483125"/>
          </a:xfrm>
        </p:grpSpPr>
        <p:sp>
          <p:nvSpPr>
            <p:cNvPr id="8281" name="Google Shape;8281;p6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2" name="Google Shape;8282;p6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3" name="Google Shape;8283;p6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4" name="Google Shape;8284;p60"/>
          <p:cNvGrpSpPr/>
          <p:nvPr/>
        </p:nvGrpSpPr>
        <p:grpSpPr>
          <a:xfrm>
            <a:off x="2501963" y="2706749"/>
            <a:ext cx="351610" cy="340168"/>
            <a:chOff x="3270550" y="832575"/>
            <a:chExt cx="499375" cy="483125"/>
          </a:xfrm>
        </p:grpSpPr>
        <p:sp>
          <p:nvSpPr>
            <p:cNvPr id="8285" name="Google Shape;8285;p6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6" name="Google Shape;8286;p6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7" name="Google Shape;8287;p6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8" name="Google Shape;8288;p60"/>
          <p:cNvGrpSpPr/>
          <p:nvPr/>
        </p:nvGrpSpPr>
        <p:grpSpPr>
          <a:xfrm>
            <a:off x="3335925" y="2727300"/>
            <a:ext cx="344798" cy="299066"/>
            <a:chOff x="4452900" y="861750"/>
            <a:chExt cx="489700" cy="424750"/>
          </a:xfrm>
        </p:grpSpPr>
        <p:sp>
          <p:nvSpPr>
            <p:cNvPr id="8289" name="Google Shape;8289;p6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0" name="Google Shape;8290;p6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1" name="Google Shape;8291;p6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2" name="Google Shape;8292;p60"/>
          <p:cNvGrpSpPr/>
          <p:nvPr/>
        </p:nvGrpSpPr>
        <p:grpSpPr>
          <a:xfrm>
            <a:off x="3753158" y="2706758"/>
            <a:ext cx="355641" cy="340151"/>
            <a:chOff x="5049750" y="832600"/>
            <a:chExt cx="505100" cy="483100"/>
          </a:xfrm>
        </p:grpSpPr>
        <p:sp>
          <p:nvSpPr>
            <p:cNvPr id="8293" name="Google Shape;8293;p6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4" name="Google Shape;8294;p6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95" name="Google Shape;8295;p60"/>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96" name="Google Shape;8296;p60"/>
          <p:cNvGrpSpPr/>
          <p:nvPr/>
        </p:nvGrpSpPr>
        <p:grpSpPr>
          <a:xfrm>
            <a:off x="4612107" y="2706749"/>
            <a:ext cx="298996" cy="340168"/>
            <a:chOff x="6272100" y="832575"/>
            <a:chExt cx="424650" cy="483125"/>
          </a:xfrm>
        </p:grpSpPr>
        <p:sp>
          <p:nvSpPr>
            <p:cNvPr id="8297" name="Google Shape;8297;p6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8" name="Google Shape;8298;p6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9" name="Google Shape;8299;p60"/>
          <p:cNvGrpSpPr/>
          <p:nvPr/>
        </p:nvGrpSpPr>
        <p:grpSpPr>
          <a:xfrm>
            <a:off x="2920243" y="2717381"/>
            <a:ext cx="340186" cy="318904"/>
            <a:chOff x="3865000" y="847675"/>
            <a:chExt cx="483150" cy="452925"/>
          </a:xfrm>
        </p:grpSpPr>
        <p:sp>
          <p:nvSpPr>
            <p:cNvPr id="8300" name="Google Shape;8300;p6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1" name="Google Shape;8301;p6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2" name="Google Shape;8302;p6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3" name="Google Shape;8303;p6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4" name="Google Shape;8304;p60"/>
          <p:cNvGrpSpPr/>
          <p:nvPr/>
        </p:nvGrpSpPr>
        <p:grpSpPr>
          <a:xfrm>
            <a:off x="830315" y="3125798"/>
            <a:ext cx="340221" cy="340186"/>
            <a:chOff x="893650" y="1428000"/>
            <a:chExt cx="483200" cy="483150"/>
          </a:xfrm>
        </p:grpSpPr>
        <p:sp>
          <p:nvSpPr>
            <p:cNvPr id="8305" name="Google Shape;8305;p6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6" name="Google Shape;8306;p6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7" name="Google Shape;8307;p6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8" name="Google Shape;8308;p6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09" name="Google Shape;8309;p60"/>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0" name="Google Shape;8310;p60"/>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11" name="Google Shape;8311;p60"/>
          <p:cNvGrpSpPr/>
          <p:nvPr/>
        </p:nvGrpSpPr>
        <p:grpSpPr>
          <a:xfrm>
            <a:off x="2084132" y="3146463"/>
            <a:ext cx="352825" cy="298855"/>
            <a:chOff x="2676100" y="1456375"/>
            <a:chExt cx="501100" cy="424450"/>
          </a:xfrm>
        </p:grpSpPr>
        <p:sp>
          <p:nvSpPr>
            <p:cNvPr id="8312" name="Google Shape;8312;p6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3" name="Google Shape;8313;p6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4" name="Google Shape;8314;p6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5" name="Google Shape;8315;p60"/>
          <p:cNvGrpSpPr/>
          <p:nvPr/>
        </p:nvGrpSpPr>
        <p:grpSpPr>
          <a:xfrm>
            <a:off x="2507657" y="3125806"/>
            <a:ext cx="340221" cy="340168"/>
            <a:chOff x="3270475" y="1427025"/>
            <a:chExt cx="483200" cy="483125"/>
          </a:xfrm>
        </p:grpSpPr>
        <p:sp>
          <p:nvSpPr>
            <p:cNvPr id="8316" name="Google Shape;8316;p6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6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8" name="Google Shape;8318;p6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9" name="Google Shape;8319;p60"/>
          <p:cNvGrpSpPr/>
          <p:nvPr/>
        </p:nvGrpSpPr>
        <p:grpSpPr>
          <a:xfrm>
            <a:off x="2918570" y="3125780"/>
            <a:ext cx="343530" cy="340221"/>
            <a:chOff x="3860250" y="1427025"/>
            <a:chExt cx="487900" cy="483200"/>
          </a:xfrm>
        </p:grpSpPr>
        <p:sp>
          <p:nvSpPr>
            <p:cNvPr id="8320" name="Google Shape;8320;p6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1" name="Google Shape;8321;p6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2" name="Google Shape;8322;p6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23" name="Google Shape;8323;p60"/>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4" name="Google Shape;8324;p60"/>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25" name="Google Shape;8325;p60"/>
          <p:cNvGrpSpPr/>
          <p:nvPr/>
        </p:nvGrpSpPr>
        <p:grpSpPr>
          <a:xfrm>
            <a:off x="4174808" y="3125806"/>
            <a:ext cx="340221" cy="340168"/>
            <a:chOff x="5648375" y="1427025"/>
            <a:chExt cx="483200" cy="483125"/>
          </a:xfrm>
        </p:grpSpPr>
        <p:sp>
          <p:nvSpPr>
            <p:cNvPr id="8326" name="Google Shape;8326;p6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7" name="Google Shape;8327;p6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8" name="Google Shape;8328;p60"/>
          <p:cNvGrpSpPr/>
          <p:nvPr/>
        </p:nvGrpSpPr>
        <p:grpSpPr>
          <a:xfrm>
            <a:off x="4589294" y="3125789"/>
            <a:ext cx="344622" cy="340204"/>
            <a:chOff x="6238300" y="1426975"/>
            <a:chExt cx="489450" cy="483175"/>
          </a:xfrm>
        </p:grpSpPr>
        <p:sp>
          <p:nvSpPr>
            <p:cNvPr id="8329" name="Google Shape;8329;p6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0" name="Google Shape;8330;p6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1" name="Google Shape;8331;p6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32" name="Google Shape;8332;p60"/>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33" name="Google Shape;8333;p60"/>
          <p:cNvGrpSpPr/>
          <p:nvPr/>
        </p:nvGrpSpPr>
        <p:grpSpPr>
          <a:xfrm>
            <a:off x="1248190" y="3544794"/>
            <a:ext cx="340168" cy="340186"/>
            <a:chOff x="1487200" y="2021475"/>
            <a:chExt cx="483125" cy="483150"/>
          </a:xfrm>
        </p:grpSpPr>
        <p:sp>
          <p:nvSpPr>
            <p:cNvPr id="8334" name="Google Shape;8334;p6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5" name="Google Shape;8335;p6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6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7" name="Google Shape;8337;p6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8" name="Google Shape;8338;p60"/>
          <p:cNvGrpSpPr/>
          <p:nvPr/>
        </p:nvGrpSpPr>
        <p:grpSpPr>
          <a:xfrm>
            <a:off x="1662527" y="3565398"/>
            <a:ext cx="340168" cy="298978"/>
            <a:chOff x="2081650" y="2050750"/>
            <a:chExt cx="483125" cy="424625"/>
          </a:xfrm>
        </p:grpSpPr>
        <p:sp>
          <p:nvSpPr>
            <p:cNvPr id="8339" name="Google Shape;8339;p6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0" name="Google Shape;8340;p6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1" name="Google Shape;8341;p6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2" name="Google Shape;8342;p6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3" name="Google Shape;8343;p6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4" name="Google Shape;8344;p6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5" name="Google Shape;8345;p60"/>
          <p:cNvGrpSpPr/>
          <p:nvPr/>
        </p:nvGrpSpPr>
        <p:grpSpPr>
          <a:xfrm>
            <a:off x="2090460" y="3588721"/>
            <a:ext cx="340168" cy="252332"/>
            <a:chOff x="2676100" y="2083800"/>
            <a:chExt cx="483125" cy="358375"/>
          </a:xfrm>
        </p:grpSpPr>
        <p:sp>
          <p:nvSpPr>
            <p:cNvPr id="8346" name="Google Shape;8346;p6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7" name="Google Shape;8347;p6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8" name="Google Shape;8348;p60"/>
          <p:cNvGrpSpPr/>
          <p:nvPr/>
        </p:nvGrpSpPr>
        <p:grpSpPr>
          <a:xfrm>
            <a:off x="2515974" y="3554766"/>
            <a:ext cx="323587" cy="320242"/>
            <a:chOff x="3282325" y="2035675"/>
            <a:chExt cx="459575" cy="454825"/>
          </a:xfrm>
        </p:grpSpPr>
        <p:sp>
          <p:nvSpPr>
            <p:cNvPr id="8349" name="Google Shape;8349;p6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0" name="Google Shape;8350;p6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1" name="Google Shape;8351;p6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2" name="Google Shape;8352;p6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53" name="Google Shape;8353;p60"/>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4" name="Google Shape;8354;p60"/>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55" name="Google Shape;8355;p60"/>
          <p:cNvGrpSpPr/>
          <p:nvPr/>
        </p:nvGrpSpPr>
        <p:grpSpPr>
          <a:xfrm>
            <a:off x="3760673" y="3544803"/>
            <a:ext cx="340608" cy="340168"/>
            <a:chOff x="5053900" y="2021500"/>
            <a:chExt cx="483750" cy="483125"/>
          </a:xfrm>
        </p:grpSpPr>
        <p:sp>
          <p:nvSpPr>
            <p:cNvPr id="8356" name="Google Shape;8356;p6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7" name="Google Shape;8357;p6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8" name="Google Shape;8358;p6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9" name="Google Shape;8359;p6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0" name="Google Shape;8360;p6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1" name="Google Shape;8361;p6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2" name="Google Shape;8362;p6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3" name="Google Shape;8363;p6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64" name="Google Shape;8364;p60"/>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65" name="Google Shape;8365;p60"/>
          <p:cNvGrpSpPr/>
          <p:nvPr/>
        </p:nvGrpSpPr>
        <p:grpSpPr>
          <a:xfrm>
            <a:off x="4585773" y="3547971"/>
            <a:ext cx="351663" cy="333831"/>
            <a:chOff x="6222125" y="2025975"/>
            <a:chExt cx="499450" cy="474125"/>
          </a:xfrm>
        </p:grpSpPr>
        <p:sp>
          <p:nvSpPr>
            <p:cNvPr id="8366" name="Google Shape;8366;p6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7" name="Google Shape;8367;p6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8" name="Google Shape;8368;p6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9" name="Google Shape;8369;p60"/>
          <p:cNvGrpSpPr/>
          <p:nvPr/>
        </p:nvGrpSpPr>
        <p:grpSpPr>
          <a:xfrm>
            <a:off x="5043335" y="2364541"/>
            <a:ext cx="335504" cy="185953"/>
            <a:chOff x="896050" y="2725450"/>
            <a:chExt cx="476500" cy="264100"/>
          </a:xfrm>
        </p:grpSpPr>
        <p:sp>
          <p:nvSpPr>
            <p:cNvPr id="8370" name="Google Shape;8370;p6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1" name="Google Shape;8371;p6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2" name="Google Shape;8372;p6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3" name="Google Shape;8373;p60"/>
          <p:cNvGrpSpPr/>
          <p:nvPr/>
        </p:nvGrpSpPr>
        <p:grpSpPr>
          <a:xfrm>
            <a:off x="5474075" y="2287425"/>
            <a:ext cx="340168" cy="340186"/>
            <a:chOff x="1487200" y="2615925"/>
            <a:chExt cx="483125" cy="483150"/>
          </a:xfrm>
        </p:grpSpPr>
        <p:sp>
          <p:nvSpPr>
            <p:cNvPr id="8374" name="Google Shape;8374;p6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6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6" name="Google Shape;8376;p6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7" name="Google Shape;8377;p60"/>
          <p:cNvGrpSpPr/>
          <p:nvPr/>
        </p:nvGrpSpPr>
        <p:grpSpPr>
          <a:xfrm>
            <a:off x="5874024" y="2287425"/>
            <a:ext cx="353564" cy="340186"/>
            <a:chOff x="2077575" y="2615925"/>
            <a:chExt cx="502150" cy="483150"/>
          </a:xfrm>
        </p:grpSpPr>
        <p:sp>
          <p:nvSpPr>
            <p:cNvPr id="8378" name="Google Shape;8378;p6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9" name="Google Shape;8379;p6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0" name="Google Shape;8380;p6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1" name="Google Shape;8381;p6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2" name="Google Shape;8382;p60"/>
          <p:cNvGrpSpPr/>
          <p:nvPr/>
        </p:nvGrpSpPr>
        <p:grpSpPr>
          <a:xfrm>
            <a:off x="6297813" y="2303452"/>
            <a:ext cx="334536" cy="308132"/>
            <a:chOff x="2680100" y="2638725"/>
            <a:chExt cx="475125" cy="437625"/>
          </a:xfrm>
        </p:grpSpPr>
        <p:sp>
          <p:nvSpPr>
            <p:cNvPr id="8383" name="Google Shape;8383;p6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4" name="Google Shape;8384;p6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5" name="Google Shape;8385;p6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6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7" name="Google Shape;8387;p60"/>
          <p:cNvGrpSpPr/>
          <p:nvPr/>
        </p:nvGrpSpPr>
        <p:grpSpPr>
          <a:xfrm>
            <a:off x="6763452" y="2287425"/>
            <a:ext cx="239183" cy="340186"/>
            <a:chOff x="3342275" y="2615925"/>
            <a:chExt cx="339700" cy="483150"/>
          </a:xfrm>
        </p:grpSpPr>
        <p:sp>
          <p:nvSpPr>
            <p:cNvPr id="8388" name="Google Shape;8388;p6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9" name="Google Shape;8389;p6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90" name="Google Shape;8390;p60"/>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1" name="Google Shape;8391;p60"/>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2" name="Google Shape;8392;p60"/>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93" name="Google Shape;8393;p60"/>
          <p:cNvGrpSpPr/>
          <p:nvPr/>
        </p:nvGrpSpPr>
        <p:grpSpPr>
          <a:xfrm>
            <a:off x="5380655" y="3961361"/>
            <a:ext cx="339482" cy="339271"/>
            <a:chOff x="5648900" y="2616600"/>
            <a:chExt cx="482150" cy="481850"/>
          </a:xfrm>
        </p:grpSpPr>
        <p:sp>
          <p:nvSpPr>
            <p:cNvPr id="8394" name="Google Shape;8394;p6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5" name="Google Shape;8395;p6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6" name="Google Shape;8396;p60"/>
          <p:cNvGrpSpPr/>
          <p:nvPr/>
        </p:nvGrpSpPr>
        <p:grpSpPr>
          <a:xfrm>
            <a:off x="3699939" y="3968149"/>
            <a:ext cx="325626" cy="325694"/>
            <a:chOff x="6242825" y="2615925"/>
            <a:chExt cx="483125" cy="483225"/>
          </a:xfrm>
        </p:grpSpPr>
        <p:sp>
          <p:nvSpPr>
            <p:cNvPr id="8397" name="Google Shape;8397;p6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8" name="Google Shape;8398;p6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9" name="Google Shape;8399;p6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0" name="Google Shape;8400;p6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1" name="Google Shape;8401;p6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02" name="Google Shape;8402;p60"/>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03" name="Google Shape;8403;p60"/>
          <p:cNvGrpSpPr/>
          <p:nvPr/>
        </p:nvGrpSpPr>
        <p:grpSpPr>
          <a:xfrm>
            <a:off x="5473116" y="2707036"/>
            <a:ext cx="342087" cy="340186"/>
            <a:chOff x="1487200" y="3210375"/>
            <a:chExt cx="485850" cy="483150"/>
          </a:xfrm>
        </p:grpSpPr>
        <p:sp>
          <p:nvSpPr>
            <p:cNvPr id="8404" name="Google Shape;8404;p6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5" name="Google Shape;8405;p6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6" name="Google Shape;8406;p6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07" name="Google Shape;8407;p60"/>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8" name="Google Shape;8408;p60"/>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09" name="Google Shape;8409;p60"/>
          <p:cNvGrpSpPr/>
          <p:nvPr/>
        </p:nvGrpSpPr>
        <p:grpSpPr>
          <a:xfrm>
            <a:off x="6712475" y="2707027"/>
            <a:ext cx="341136" cy="340204"/>
            <a:chOff x="3269875" y="3210400"/>
            <a:chExt cx="484500" cy="483175"/>
          </a:xfrm>
        </p:grpSpPr>
        <p:sp>
          <p:nvSpPr>
            <p:cNvPr id="8410" name="Google Shape;8410;p6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1" name="Google Shape;8411;p6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2" name="Google Shape;8412;p60"/>
          <p:cNvGrpSpPr/>
          <p:nvPr/>
        </p:nvGrpSpPr>
        <p:grpSpPr>
          <a:xfrm>
            <a:off x="7211568" y="2706666"/>
            <a:ext cx="170216" cy="340925"/>
            <a:chOff x="3985700" y="3210375"/>
            <a:chExt cx="241750" cy="484200"/>
          </a:xfrm>
        </p:grpSpPr>
        <p:sp>
          <p:nvSpPr>
            <p:cNvPr id="8413" name="Google Shape;8413;p6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4" name="Google Shape;8414;p6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5" name="Google Shape;8415;p60"/>
          <p:cNvGrpSpPr/>
          <p:nvPr/>
        </p:nvGrpSpPr>
        <p:grpSpPr>
          <a:xfrm>
            <a:off x="7550838" y="2707678"/>
            <a:ext cx="339007" cy="338901"/>
            <a:chOff x="4460225" y="3211300"/>
            <a:chExt cx="481475" cy="481325"/>
          </a:xfrm>
        </p:grpSpPr>
        <p:sp>
          <p:nvSpPr>
            <p:cNvPr id="8416" name="Google Shape;8416;p6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7" name="Google Shape;8417;p6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18" name="Google Shape;8418;p60"/>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19" name="Google Shape;8419;p60"/>
          <p:cNvGrpSpPr/>
          <p:nvPr/>
        </p:nvGrpSpPr>
        <p:grpSpPr>
          <a:xfrm>
            <a:off x="5824496" y="3990669"/>
            <a:ext cx="342034" cy="280654"/>
            <a:chOff x="5647000" y="3252650"/>
            <a:chExt cx="485775" cy="398600"/>
          </a:xfrm>
        </p:grpSpPr>
        <p:sp>
          <p:nvSpPr>
            <p:cNvPr id="8420" name="Google Shape;8420;p6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1" name="Google Shape;8421;p6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2" name="Google Shape;8422;p6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3" name="Google Shape;8423;p6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4" name="Google Shape;8424;p6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5" name="Google Shape;8425;p60"/>
          <p:cNvGrpSpPr/>
          <p:nvPr/>
        </p:nvGrpSpPr>
        <p:grpSpPr>
          <a:xfrm>
            <a:off x="4129937" y="3996769"/>
            <a:ext cx="326536" cy="268454"/>
            <a:chOff x="6242450" y="3252800"/>
            <a:chExt cx="484475" cy="398300"/>
          </a:xfrm>
        </p:grpSpPr>
        <p:sp>
          <p:nvSpPr>
            <p:cNvPr id="8426" name="Google Shape;8426;p6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7" name="Google Shape;8427;p6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8" name="Google Shape;8428;p6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9" name="Google Shape;8429;p60"/>
          <p:cNvGrpSpPr/>
          <p:nvPr/>
        </p:nvGrpSpPr>
        <p:grpSpPr>
          <a:xfrm>
            <a:off x="5061598" y="3126102"/>
            <a:ext cx="298978" cy="340168"/>
            <a:chOff x="922025" y="3804850"/>
            <a:chExt cx="424625" cy="483125"/>
          </a:xfrm>
        </p:grpSpPr>
        <p:sp>
          <p:nvSpPr>
            <p:cNvPr id="8430" name="Google Shape;8430;p6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1" name="Google Shape;8431;p6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32" name="Google Shape;8432;p60"/>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33" name="Google Shape;8433;p60"/>
          <p:cNvGrpSpPr/>
          <p:nvPr/>
        </p:nvGrpSpPr>
        <p:grpSpPr>
          <a:xfrm>
            <a:off x="5894327" y="3126102"/>
            <a:ext cx="312955" cy="340168"/>
            <a:chOff x="2100300" y="3804850"/>
            <a:chExt cx="444475" cy="483125"/>
          </a:xfrm>
        </p:grpSpPr>
        <p:sp>
          <p:nvSpPr>
            <p:cNvPr id="8434" name="Google Shape;8434;p6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5" name="Google Shape;8435;p6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36" name="Google Shape;8436;p60"/>
          <p:cNvGrpSpPr/>
          <p:nvPr/>
        </p:nvGrpSpPr>
        <p:grpSpPr>
          <a:xfrm>
            <a:off x="6317950" y="3126102"/>
            <a:ext cx="294261" cy="340168"/>
            <a:chOff x="2708700" y="3804850"/>
            <a:chExt cx="417925" cy="483125"/>
          </a:xfrm>
        </p:grpSpPr>
        <p:sp>
          <p:nvSpPr>
            <p:cNvPr id="8437" name="Google Shape;8437;p6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8" name="Google Shape;8438;p6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9" name="Google Shape;8439;p6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0" name="Google Shape;8440;p6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41" name="Google Shape;8441;p60"/>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2" name="Google Shape;8442;p60"/>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43" name="Google Shape;8443;p60"/>
          <p:cNvGrpSpPr/>
          <p:nvPr/>
        </p:nvGrpSpPr>
        <p:grpSpPr>
          <a:xfrm>
            <a:off x="7554825" y="3127378"/>
            <a:ext cx="331033" cy="337616"/>
            <a:chOff x="4467450" y="3808475"/>
            <a:chExt cx="470150" cy="479500"/>
          </a:xfrm>
        </p:grpSpPr>
        <p:sp>
          <p:nvSpPr>
            <p:cNvPr id="8444" name="Google Shape;8444;p6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5" name="Google Shape;8445;p6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6" name="Google Shape;8446;p6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7" name="Google Shape;8447;p6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8" name="Google Shape;8448;p60"/>
          <p:cNvGrpSpPr/>
          <p:nvPr/>
        </p:nvGrpSpPr>
        <p:grpSpPr>
          <a:xfrm>
            <a:off x="7975172" y="3126102"/>
            <a:ext cx="340186" cy="340168"/>
            <a:chOff x="5053900" y="3804850"/>
            <a:chExt cx="483150" cy="483125"/>
          </a:xfrm>
        </p:grpSpPr>
        <p:sp>
          <p:nvSpPr>
            <p:cNvPr id="8449" name="Google Shape;8449;p6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0" name="Google Shape;8450;p6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1" name="Google Shape;8451;p6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2" name="Google Shape;8452;p6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3" name="Google Shape;8453;p60"/>
          <p:cNvGrpSpPr/>
          <p:nvPr/>
        </p:nvGrpSpPr>
        <p:grpSpPr>
          <a:xfrm>
            <a:off x="6270890" y="3960912"/>
            <a:ext cx="340168" cy="340168"/>
            <a:chOff x="5648375" y="3804850"/>
            <a:chExt cx="483125" cy="483125"/>
          </a:xfrm>
        </p:grpSpPr>
        <p:sp>
          <p:nvSpPr>
            <p:cNvPr id="8454" name="Google Shape;8454;p6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5" name="Google Shape;8455;p6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6" name="Google Shape;8456;p6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7" name="Google Shape;8457;p6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8" name="Google Shape;8458;p60"/>
          <p:cNvGrpSpPr/>
          <p:nvPr/>
        </p:nvGrpSpPr>
        <p:grpSpPr>
          <a:xfrm>
            <a:off x="4560845" y="3973272"/>
            <a:ext cx="280923" cy="315449"/>
            <a:chOff x="6276025" y="3812400"/>
            <a:chExt cx="416800" cy="468025"/>
          </a:xfrm>
        </p:grpSpPr>
        <p:sp>
          <p:nvSpPr>
            <p:cNvPr id="8459" name="Google Shape;8459;p6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0" name="Google Shape;8460;p6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1" name="Google Shape;8461;p6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2" name="Google Shape;8462;p6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63" name="Google Shape;8463;p60"/>
          <p:cNvGrpSpPr/>
          <p:nvPr/>
        </p:nvGrpSpPr>
        <p:grpSpPr>
          <a:xfrm>
            <a:off x="5039779" y="3545089"/>
            <a:ext cx="342615" cy="340186"/>
            <a:chOff x="890400" y="4399350"/>
            <a:chExt cx="486600" cy="483150"/>
          </a:xfrm>
        </p:grpSpPr>
        <p:sp>
          <p:nvSpPr>
            <p:cNvPr id="8464" name="Google Shape;8464;p6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5" name="Google Shape;8465;p6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6" name="Google Shape;8466;p6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67" name="Google Shape;8467;p60"/>
          <p:cNvGrpSpPr/>
          <p:nvPr/>
        </p:nvGrpSpPr>
        <p:grpSpPr>
          <a:xfrm>
            <a:off x="5474075" y="3560368"/>
            <a:ext cx="340168" cy="309628"/>
            <a:chOff x="1487200" y="4421025"/>
            <a:chExt cx="483125" cy="439750"/>
          </a:xfrm>
        </p:grpSpPr>
        <p:sp>
          <p:nvSpPr>
            <p:cNvPr id="8468" name="Google Shape;8468;p6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9" name="Google Shape;8469;p6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0" name="Google Shape;8470;p6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1" name="Google Shape;8471;p6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72" name="Google Shape;8472;p60"/>
          <p:cNvGrpSpPr/>
          <p:nvPr/>
        </p:nvGrpSpPr>
        <p:grpSpPr>
          <a:xfrm>
            <a:off x="5878353" y="3545107"/>
            <a:ext cx="344903" cy="340151"/>
            <a:chOff x="2079300" y="4399325"/>
            <a:chExt cx="489850" cy="483100"/>
          </a:xfrm>
        </p:grpSpPr>
        <p:sp>
          <p:nvSpPr>
            <p:cNvPr id="8473" name="Google Shape;8473;p6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4" name="Google Shape;8474;p6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75" name="Google Shape;8475;p60"/>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76" name="Google Shape;8476;p60"/>
          <p:cNvGrpSpPr/>
          <p:nvPr/>
        </p:nvGrpSpPr>
        <p:grpSpPr>
          <a:xfrm>
            <a:off x="6744925" y="3545107"/>
            <a:ext cx="276236" cy="340151"/>
            <a:chOff x="3316000" y="4399325"/>
            <a:chExt cx="392325" cy="483100"/>
          </a:xfrm>
        </p:grpSpPr>
        <p:sp>
          <p:nvSpPr>
            <p:cNvPr id="8477" name="Google Shape;8477;p6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8" name="Google Shape;8478;p6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79" name="Google Shape;8479;p60"/>
          <p:cNvGrpSpPr/>
          <p:nvPr/>
        </p:nvGrpSpPr>
        <p:grpSpPr>
          <a:xfrm>
            <a:off x="7169665" y="3545089"/>
            <a:ext cx="254022" cy="340186"/>
            <a:chOff x="3926225" y="4399275"/>
            <a:chExt cx="360775" cy="483150"/>
          </a:xfrm>
        </p:grpSpPr>
        <p:sp>
          <p:nvSpPr>
            <p:cNvPr id="8480" name="Google Shape;8480;p6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1" name="Google Shape;8481;p6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82" name="Google Shape;8482;p60"/>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83" name="Google Shape;8483;p60"/>
          <p:cNvGrpSpPr/>
          <p:nvPr/>
        </p:nvGrpSpPr>
        <p:grpSpPr>
          <a:xfrm>
            <a:off x="7975224" y="3545151"/>
            <a:ext cx="340080" cy="340063"/>
            <a:chOff x="5053975" y="4399375"/>
            <a:chExt cx="483000" cy="482975"/>
          </a:xfrm>
        </p:grpSpPr>
        <p:sp>
          <p:nvSpPr>
            <p:cNvPr id="8484" name="Google Shape;8484;p6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5" name="Google Shape;8485;p6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6" name="Google Shape;8486;p6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87" name="Google Shape;8487;p60"/>
          <p:cNvGrpSpPr/>
          <p:nvPr/>
        </p:nvGrpSpPr>
        <p:grpSpPr>
          <a:xfrm>
            <a:off x="6715417" y="3960912"/>
            <a:ext cx="340168" cy="340168"/>
            <a:chOff x="5648375" y="4399300"/>
            <a:chExt cx="483125" cy="483125"/>
          </a:xfrm>
        </p:grpSpPr>
        <p:sp>
          <p:nvSpPr>
            <p:cNvPr id="8488" name="Google Shape;8488;p6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9" name="Google Shape;8489;p6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90" name="Google Shape;8490;p60"/>
          <p:cNvGrpSpPr/>
          <p:nvPr/>
        </p:nvGrpSpPr>
        <p:grpSpPr>
          <a:xfrm>
            <a:off x="4946140" y="3979624"/>
            <a:ext cx="330007" cy="302744"/>
            <a:chOff x="6239575" y="4416275"/>
            <a:chExt cx="489625" cy="449175"/>
          </a:xfrm>
        </p:grpSpPr>
        <p:sp>
          <p:nvSpPr>
            <p:cNvPr id="8491" name="Google Shape;8491;p6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2" name="Google Shape;8492;p6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3" name="Google Shape;8493;p6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94" name="Google Shape;8494;p60"/>
          <p:cNvGrpSpPr/>
          <p:nvPr/>
        </p:nvGrpSpPr>
        <p:grpSpPr>
          <a:xfrm>
            <a:off x="2049419" y="3976879"/>
            <a:ext cx="308234" cy="308234"/>
            <a:chOff x="892750" y="4993750"/>
            <a:chExt cx="483125" cy="483125"/>
          </a:xfrm>
        </p:grpSpPr>
        <p:sp>
          <p:nvSpPr>
            <p:cNvPr id="8495" name="Google Shape;8495;p6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6" name="Google Shape;8496;p6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7" name="Google Shape;8497;p6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98" name="Google Shape;8498;p60"/>
          <p:cNvGrpSpPr/>
          <p:nvPr/>
        </p:nvGrpSpPr>
        <p:grpSpPr>
          <a:xfrm>
            <a:off x="853427" y="3984006"/>
            <a:ext cx="293982" cy="293982"/>
            <a:chOff x="2676100" y="4993750"/>
            <a:chExt cx="483125" cy="483125"/>
          </a:xfrm>
        </p:grpSpPr>
        <p:sp>
          <p:nvSpPr>
            <p:cNvPr id="8499" name="Google Shape;8499;p6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0" name="Google Shape;8500;p6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1" name="Google Shape;8501;p6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2" name="Google Shape;8502;p60"/>
          <p:cNvGrpSpPr/>
          <p:nvPr/>
        </p:nvGrpSpPr>
        <p:grpSpPr>
          <a:xfrm>
            <a:off x="3287244" y="3976879"/>
            <a:ext cx="308234" cy="308234"/>
            <a:chOff x="3270550" y="4993750"/>
            <a:chExt cx="483125" cy="483125"/>
          </a:xfrm>
        </p:grpSpPr>
        <p:sp>
          <p:nvSpPr>
            <p:cNvPr id="8503" name="Google Shape;8503;p6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4" name="Google Shape;8504;p6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5" name="Google Shape;8505;p6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6" name="Google Shape;8506;p60"/>
          <p:cNvGrpSpPr/>
          <p:nvPr/>
        </p:nvGrpSpPr>
        <p:grpSpPr>
          <a:xfrm>
            <a:off x="1271279" y="3983960"/>
            <a:ext cx="293997" cy="294073"/>
            <a:chOff x="4459450" y="4993700"/>
            <a:chExt cx="483150" cy="483275"/>
          </a:xfrm>
        </p:grpSpPr>
        <p:sp>
          <p:nvSpPr>
            <p:cNvPr id="8507" name="Google Shape;8507;p6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8" name="Google Shape;8508;p6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9" name="Google Shape;8509;p60"/>
          <p:cNvGrpSpPr/>
          <p:nvPr/>
        </p:nvGrpSpPr>
        <p:grpSpPr>
          <a:xfrm>
            <a:off x="2462028" y="3976879"/>
            <a:ext cx="308234" cy="308234"/>
            <a:chOff x="1487200" y="4993750"/>
            <a:chExt cx="483125" cy="483125"/>
          </a:xfrm>
        </p:grpSpPr>
        <p:sp>
          <p:nvSpPr>
            <p:cNvPr id="8510" name="Google Shape;8510;p6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1" name="Google Shape;8511;p6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12" name="Google Shape;8512;p60"/>
          <p:cNvGrpSpPr/>
          <p:nvPr/>
        </p:nvGrpSpPr>
        <p:grpSpPr>
          <a:xfrm>
            <a:off x="2874638" y="3976879"/>
            <a:ext cx="308234" cy="308234"/>
            <a:chOff x="2081650" y="4993750"/>
            <a:chExt cx="483125" cy="483125"/>
          </a:xfrm>
        </p:grpSpPr>
        <p:sp>
          <p:nvSpPr>
            <p:cNvPr id="8513" name="Google Shape;8513;p6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4" name="Google Shape;8514;p6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15" name="Google Shape;8515;p60"/>
          <p:cNvGrpSpPr/>
          <p:nvPr/>
        </p:nvGrpSpPr>
        <p:grpSpPr>
          <a:xfrm>
            <a:off x="1651280" y="3983960"/>
            <a:ext cx="293997" cy="294073"/>
            <a:chOff x="5053900" y="4993700"/>
            <a:chExt cx="483150" cy="483275"/>
          </a:xfrm>
        </p:grpSpPr>
        <p:sp>
          <p:nvSpPr>
            <p:cNvPr id="8516" name="Google Shape;8516;p6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7" name="Google Shape;8517;p6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18" name="Google Shape;8518;p6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8519" name="Google Shape;8519;p60"/>
          <p:cNvGrpSpPr/>
          <p:nvPr/>
        </p:nvGrpSpPr>
        <p:grpSpPr>
          <a:xfrm>
            <a:off x="7159962" y="3960299"/>
            <a:ext cx="195401" cy="341395"/>
            <a:chOff x="1426400" y="1814750"/>
            <a:chExt cx="407850" cy="712575"/>
          </a:xfrm>
        </p:grpSpPr>
        <p:sp>
          <p:nvSpPr>
            <p:cNvPr id="8520" name="Google Shape;8520;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0"/>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0"/>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60"/>
          <p:cNvGrpSpPr/>
          <p:nvPr/>
        </p:nvGrpSpPr>
        <p:grpSpPr>
          <a:xfrm>
            <a:off x="7494377" y="3991261"/>
            <a:ext cx="279423" cy="279471"/>
            <a:chOff x="1910075" y="2021700"/>
            <a:chExt cx="583225" cy="583325"/>
          </a:xfrm>
        </p:grpSpPr>
        <p:sp>
          <p:nvSpPr>
            <p:cNvPr id="8524" name="Google Shape;8524;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0"/>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60"/>
          <p:cNvGrpSpPr/>
          <p:nvPr/>
        </p:nvGrpSpPr>
        <p:grpSpPr>
          <a:xfrm>
            <a:off x="7912814" y="4026678"/>
            <a:ext cx="392874" cy="208636"/>
            <a:chOff x="2749275" y="2099575"/>
            <a:chExt cx="820025" cy="435475"/>
          </a:xfrm>
        </p:grpSpPr>
        <p:sp>
          <p:nvSpPr>
            <p:cNvPr id="8528" name="Google Shape;8528;p60"/>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0"/>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35" name="Shape 8535"/>
        <p:cNvGrpSpPr/>
        <p:nvPr/>
      </p:nvGrpSpPr>
      <p:grpSpPr>
        <a:xfrm>
          <a:off x="0" y="0"/>
          <a:ext cx="0" cy="0"/>
          <a:chOff x="0" y="0"/>
          <a:chExt cx="0" cy="0"/>
        </a:xfrm>
      </p:grpSpPr>
      <p:sp>
        <p:nvSpPr>
          <p:cNvPr id="8536" name="Google Shape;8536;p61"/>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1"/>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1"/>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9" name="Google Shape;8539;p61"/>
          <p:cNvGrpSpPr/>
          <p:nvPr/>
        </p:nvGrpSpPr>
        <p:grpSpPr>
          <a:xfrm>
            <a:off x="2987728" y="1340982"/>
            <a:ext cx="371882" cy="373766"/>
            <a:chOff x="-41270450" y="1973375"/>
            <a:chExt cx="315850" cy="317450"/>
          </a:xfrm>
        </p:grpSpPr>
        <p:sp>
          <p:nvSpPr>
            <p:cNvPr id="8540" name="Google Shape;8540;p6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61"/>
          <p:cNvGrpSpPr/>
          <p:nvPr/>
        </p:nvGrpSpPr>
        <p:grpSpPr>
          <a:xfrm>
            <a:off x="3005407" y="1787939"/>
            <a:ext cx="395871" cy="372088"/>
            <a:chOff x="-41291625" y="2339025"/>
            <a:chExt cx="336225" cy="316025"/>
          </a:xfrm>
        </p:grpSpPr>
        <p:sp>
          <p:nvSpPr>
            <p:cNvPr id="8545" name="Google Shape;8545;p6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1"/>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7" name="Google Shape;8547;p61"/>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1"/>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1"/>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1"/>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1"/>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1"/>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3" name="Google Shape;8553;p61"/>
          <p:cNvGrpSpPr/>
          <p:nvPr/>
        </p:nvGrpSpPr>
        <p:grpSpPr>
          <a:xfrm>
            <a:off x="1229534" y="1312990"/>
            <a:ext cx="396931" cy="373147"/>
            <a:chOff x="-42804750" y="1949600"/>
            <a:chExt cx="337125" cy="316925"/>
          </a:xfrm>
        </p:grpSpPr>
        <p:sp>
          <p:nvSpPr>
            <p:cNvPr id="8554" name="Google Shape;8554;p6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61"/>
          <p:cNvGrpSpPr/>
          <p:nvPr/>
        </p:nvGrpSpPr>
        <p:grpSpPr>
          <a:xfrm>
            <a:off x="1292211" y="1765686"/>
            <a:ext cx="335706" cy="364258"/>
            <a:chOff x="-42778750" y="2320125"/>
            <a:chExt cx="285125" cy="309375"/>
          </a:xfrm>
        </p:grpSpPr>
        <p:sp>
          <p:nvSpPr>
            <p:cNvPr id="8558" name="Google Shape;8558;p6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61"/>
          <p:cNvGrpSpPr/>
          <p:nvPr/>
        </p:nvGrpSpPr>
        <p:grpSpPr>
          <a:xfrm>
            <a:off x="1269879" y="2212691"/>
            <a:ext cx="375591" cy="374678"/>
            <a:chOff x="-42796875" y="2680675"/>
            <a:chExt cx="319000" cy="318225"/>
          </a:xfrm>
        </p:grpSpPr>
        <p:sp>
          <p:nvSpPr>
            <p:cNvPr id="8561" name="Google Shape;8561;p6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6" name="Google Shape;8566;p61"/>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1"/>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1"/>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1"/>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0" name="Google Shape;8570;p61"/>
          <p:cNvGrpSpPr/>
          <p:nvPr/>
        </p:nvGrpSpPr>
        <p:grpSpPr>
          <a:xfrm>
            <a:off x="2168150" y="3090966"/>
            <a:ext cx="390426" cy="369586"/>
            <a:chOff x="-39055650" y="2315975"/>
            <a:chExt cx="331600" cy="313900"/>
          </a:xfrm>
        </p:grpSpPr>
        <p:sp>
          <p:nvSpPr>
            <p:cNvPr id="8571" name="Google Shape;8571;p6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3" name="Google Shape;8573;p61"/>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1"/>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5" name="Google Shape;8575;p61"/>
          <p:cNvGrpSpPr/>
          <p:nvPr/>
        </p:nvGrpSpPr>
        <p:grpSpPr>
          <a:xfrm>
            <a:off x="1659816" y="1313166"/>
            <a:ext cx="380241" cy="371793"/>
            <a:chOff x="-42430625" y="1949750"/>
            <a:chExt cx="322950" cy="315775"/>
          </a:xfrm>
        </p:grpSpPr>
        <p:sp>
          <p:nvSpPr>
            <p:cNvPr id="8576" name="Google Shape;8576;p6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0" name="Google Shape;8580;p61"/>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1"/>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1"/>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1"/>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1"/>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1"/>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61"/>
          <p:cNvGrpSpPr/>
          <p:nvPr/>
        </p:nvGrpSpPr>
        <p:grpSpPr>
          <a:xfrm>
            <a:off x="2623344" y="3089112"/>
            <a:ext cx="372824" cy="372058"/>
            <a:chOff x="-38686275" y="2314400"/>
            <a:chExt cx="316650" cy="316000"/>
          </a:xfrm>
        </p:grpSpPr>
        <p:sp>
          <p:nvSpPr>
            <p:cNvPr id="8587" name="Google Shape;8587;p6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61"/>
          <p:cNvGrpSpPr/>
          <p:nvPr/>
        </p:nvGrpSpPr>
        <p:grpSpPr>
          <a:xfrm>
            <a:off x="2621946" y="3581152"/>
            <a:ext cx="375620" cy="373736"/>
            <a:chOff x="-38686275" y="2682250"/>
            <a:chExt cx="319025" cy="317425"/>
          </a:xfrm>
        </p:grpSpPr>
        <p:sp>
          <p:nvSpPr>
            <p:cNvPr id="8590" name="Google Shape;8590;p6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61"/>
          <p:cNvGrpSpPr/>
          <p:nvPr/>
        </p:nvGrpSpPr>
        <p:grpSpPr>
          <a:xfrm>
            <a:off x="3940328" y="3579695"/>
            <a:ext cx="391368" cy="376650"/>
            <a:chOff x="-37534750" y="2668075"/>
            <a:chExt cx="332400" cy="319900"/>
          </a:xfrm>
        </p:grpSpPr>
        <p:sp>
          <p:nvSpPr>
            <p:cNvPr id="8593" name="Google Shape;8593;p6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5" name="Google Shape;8595;p61"/>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6" name="Google Shape;8596;p61"/>
          <p:cNvGrpSpPr/>
          <p:nvPr/>
        </p:nvGrpSpPr>
        <p:grpSpPr>
          <a:xfrm>
            <a:off x="2131694" y="1760829"/>
            <a:ext cx="375591" cy="374060"/>
            <a:chOff x="-42062025" y="2316000"/>
            <a:chExt cx="319000" cy="317700"/>
          </a:xfrm>
        </p:grpSpPr>
        <p:sp>
          <p:nvSpPr>
            <p:cNvPr id="8597" name="Google Shape;8597;p6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9" name="Google Shape;8599;p61"/>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0" name="Google Shape;8600;p61"/>
          <p:cNvGrpSpPr/>
          <p:nvPr/>
        </p:nvGrpSpPr>
        <p:grpSpPr>
          <a:xfrm>
            <a:off x="876569" y="2671933"/>
            <a:ext cx="330143" cy="368173"/>
            <a:chOff x="-40150450" y="1977325"/>
            <a:chExt cx="280400" cy="312700"/>
          </a:xfrm>
        </p:grpSpPr>
        <p:sp>
          <p:nvSpPr>
            <p:cNvPr id="8601" name="Google Shape;8601;p61"/>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1"/>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61"/>
          <p:cNvGrpSpPr/>
          <p:nvPr/>
        </p:nvGrpSpPr>
        <p:grpSpPr>
          <a:xfrm>
            <a:off x="870534" y="3131151"/>
            <a:ext cx="342211" cy="372824"/>
            <a:chOff x="-40160700" y="2339625"/>
            <a:chExt cx="290650" cy="316650"/>
          </a:xfrm>
        </p:grpSpPr>
        <p:sp>
          <p:nvSpPr>
            <p:cNvPr id="8606" name="Google Shape;8606;p6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61"/>
          <p:cNvGrpSpPr/>
          <p:nvPr/>
        </p:nvGrpSpPr>
        <p:grpSpPr>
          <a:xfrm>
            <a:off x="852359" y="3581608"/>
            <a:ext cx="375591" cy="372824"/>
            <a:chOff x="-40171725" y="2705875"/>
            <a:chExt cx="319000" cy="316650"/>
          </a:xfrm>
        </p:grpSpPr>
        <p:sp>
          <p:nvSpPr>
            <p:cNvPr id="8611" name="Google Shape;8611;p6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61"/>
          <p:cNvGrpSpPr/>
          <p:nvPr/>
        </p:nvGrpSpPr>
        <p:grpSpPr>
          <a:xfrm>
            <a:off x="3109957" y="2656064"/>
            <a:ext cx="272686" cy="373766"/>
            <a:chOff x="-38275925" y="1946600"/>
            <a:chExt cx="231600" cy="317450"/>
          </a:xfrm>
        </p:grpSpPr>
        <p:sp>
          <p:nvSpPr>
            <p:cNvPr id="8614" name="Google Shape;8614;p6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6" name="Google Shape;8616;p61"/>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1"/>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8" name="Google Shape;8618;p61"/>
          <p:cNvGrpSpPr/>
          <p:nvPr/>
        </p:nvGrpSpPr>
        <p:grpSpPr>
          <a:xfrm>
            <a:off x="2173841" y="4053505"/>
            <a:ext cx="382096" cy="371911"/>
            <a:chOff x="-37190575" y="1951325"/>
            <a:chExt cx="324525" cy="315875"/>
          </a:xfrm>
        </p:grpSpPr>
        <p:sp>
          <p:nvSpPr>
            <p:cNvPr id="8619" name="Google Shape;8619;p6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4" name="Google Shape;8624;p61"/>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5" name="Google Shape;8625;p61"/>
          <p:cNvGrpSpPr/>
          <p:nvPr/>
        </p:nvGrpSpPr>
        <p:grpSpPr>
          <a:xfrm>
            <a:off x="2574144" y="1839656"/>
            <a:ext cx="373736" cy="293055"/>
            <a:chOff x="-41694200" y="2382950"/>
            <a:chExt cx="317425" cy="248900"/>
          </a:xfrm>
        </p:grpSpPr>
        <p:sp>
          <p:nvSpPr>
            <p:cNvPr id="8626" name="Google Shape;8626;p6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61"/>
          <p:cNvGrpSpPr/>
          <p:nvPr/>
        </p:nvGrpSpPr>
        <p:grpSpPr>
          <a:xfrm>
            <a:off x="2570967" y="2192964"/>
            <a:ext cx="375591" cy="373766"/>
            <a:chOff x="-41695775" y="2683025"/>
            <a:chExt cx="319000" cy="317450"/>
          </a:xfrm>
        </p:grpSpPr>
        <p:sp>
          <p:nvSpPr>
            <p:cNvPr id="8629" name="Google Shape;8629;p6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61"/>
          <p:cNvGrpSpPr/>
          <p:nvPr/>
        </p:nvGrpSpPr>
        <p:grpSpPr>
          <a:xfrm>
            <a:off x="1313266" y="2685734"/>
            <a:ext cx="342211" cy="375620"/>
            <a:chOff x="-39792875" y="1971800"/>
            <a:chExt cx="290650" cy="319025"/>
          </a:xfrm>
        </p:grpSpPr>
        <p:sp>
          <p:nvSpPr>
            <p:cNvPr id="8633" name="Google Shape;8633;p6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5" name="Google Shape;8635;p61"/>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6" name="Google Shape;8636;p61"/>
          <p:cNvGrpSpPr/>
          <p:nvPr/>
        </p:nvGrpSpPr>
        <p:grpSpPr>
          <a:xfrm>
            <a:off x="3490328" y="2657918"/>
            <a:ext cx="383950" cy="372618"/>
            <a:chOff x="-37956150" y="1948175"/>
            <a:chExt cx="326100" cy="316475"/>
          </a:xfrm>
        </p:grpSpPr>
        <p:sp>
          <p:nvSpPr>
            <p:cNvPr id="8637" name="Google Shape;8637;p6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1"/>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61"/>
          <p:cNvGrpSpPr/>
          <p:nvPr/>
        </p:nvGrpSpPr>
        <p:grpSpPr>
          <a:xfrm>
            <a:off x="1323705" y="3133960"/>
            <a:ext cx="324609" cy="374825"/>
            <a:chOff x="-39783425" y="2337925"/>
            <a:chExt cx="275700" cy="318350"/>
          </a:xfrm>
        </p:grpSpPr>
        <p:sp>
          <p:nvSpPr>
            <p:cNvPr id="8641" name="Google Shape;8641;p6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61"/>
          <p:cNvGrpSpPr/>
          <p:nvPr/>
        </p:nvGrpSpPr>
        <p:grpSpPr>
          <a:xfrm>
            <a:off x="3497847" y="3165172"/>
            <a:ext cx="375620" cy="243015"/>
            <a:chOff x="-37953000" y="2379000"/>
            <a:chExt cx="319025" cy="206400"/>
          </a:xfrm>
        </p:grpSpPr>
        <p:sp>
          <p:nvSpPr>
            <p:cNvPr id="8644" name="Google Shape;8644;p6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9" name="Google Shape;8649;p61"/>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1"/>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1"/>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652" name="Google Shape;8652;p61"/>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653" name="Google Shape;8653;p61"/>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4" name="Google Shape;8654;p61"/>
          <p:cNvGrpSpPr/>
          <p:nvPr/>
        </p:nvGrpSpPr>
        <p:grpSpPr>
          <a:xfrm>
            <a:off x="4855594" y="1782519"/>
            <a:ext cx="354107" cy="355063"/>
            <a:chOff x="-28467625" y="2331750"/>
            <a:chExt cx="296150" cy="296950"/>
          </a:xfrm>
        </p:grpSpPr>
        <p:sp>
          <p:nvSpPr>
            <p:cNvPr id="8655" name="Google Shape;8655;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61"/>
          <p:cNvGrpSpPr/>
          <p:nvPr/>
        </p:nvGrpSpPr>
        <p:grpSpPr>
          <a:xfrm>
            <a:off x="4869719" y="2225601"/>
            <a:ext cx="325858" cy="351327"/>
            <a:chOff x="-28461325" y="2701925"/>
            <a:chExt cx="272525" cy="293825"/>
          </a:xfrm>
        </p:grpSpPr>
        <p:sp>
          <p:nvSpPr>
            <p:cNvPr id="8658" name="Google Shape;8658;p6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61"/>
          <p:cNvGrpSpPr/>
          <p:nvPr/>
        </p:nvGrpSpPr>
        <p:grpSpPr>
          <a:xfrm>
            <a:off x="7093910" y="1399238"/>
            <a:ext cx="354107" cy="226974"/>
            <a:chOff x="-26585200" y="2025375"/>
            <a:chExt cx="296150" cy="189825"/>
          </a:xfrm>
        </p:grpSpPr>
        <p:sp>
          <p:nvSpPr>
            <p:cNvPr id="8662" name="Google Shape;8662;p6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61"/>
          <p:cNvGrpSpPr/>
          <p:nvPr/>
        </p:nvGrpSpPr>
        <p:grpSpPr>
          <a:xfrm>
            <a:off x="7094373" y="1783461"/>
            <a:ext cx="353180" cy="353180"/>
            <a:chOff x="-26584425" y="2340425"/>
            <a:chExt cx="295375" cy="295375"/>
          </a:xfrm>
        </p:grpSpPr>
        <p:sp>
          <p:nvSpPr>
            <p:cNvPr id="8668" name="Google Shape;8668;p6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61"/>
          <p:cNvGrpSpPr/>
          <p:nvPr/>
        </p:nvGrpSpPr>
        <p:grpSpPr>
          <a:xfrm>
            <a:off x="7089202" y="2224555"/>
            <a:ext cx="363523" cy="353419"/>
            <a:chOff x="-26585200" y="2710400"/>
            <a:chExt cx="304025" cy="295575"/>
          </a:xfrm>
        </p:grpSpPr>
        <p:sp>
          <p:nvSpPr>
            <p:cNvPr id="8674" name="Google Shape;8674;p6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1"/>
          <p:cNvGrpSpPr/>
          <p:nvPr/>
        </p:nvGrpSpPr>
        <p:grpSpPr>
          <a:xfrm>
            <a:off x="5744337" y="2666033"/>
            <a:ext cx="354136" cy="353210"/>
            <a:chOff x="-24709875" y="1970225"/>
            <a:chExt cx="296175" cy="295400"/>
          </a:xfrm>
        </p:grpSpPr>
        <p:sp>
          <p:nvSpPr>
            <p:cNvPr id="8687" name="Google Shape;8687;p6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61"/>
          <p:cNvGrpSpPr/>
          <p:nvPr/>
        </p:nvGrpSpPr>
        <p:grpSpPr>
          <a:xfrm>
            <a:off x="5776352" y="3112911"/>
            <a:ext cx="290107" cy="354107"/>
            <a:chOff x="-24683100" y="2340425"/>
            <a:chExt cx="242625" cy="296150"/>
          </a:xfrm>
        </p:grpSpPr>
        <p:sp>
          <p:nvSpPr>
            <p:cNvPr id="8690" name="Google Shape;8690;p6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4" name="Google Shape;8694;p61"/>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5" name="Google Shape;8695;p61"/>
          <p:cNvGrpSpPr/>
          <p:nvPr/>
        </p:nvGrpSpPr>
        <p:grpSpPr>
          <a:xfrm>
            <a:off x="7982594" y="2666033"/>
            <a:ext cx="360713" cy="353210"/>
            <a:chOff x="-22881800" y="1971800"/>
            <a:chExt cx="301675" cy="295400"/>
          </a:xfrm>
        </p:grpSpPr>
        <p:sp>
          <p:nvSpPr>
            <p:cNvPr id="8696" name="Google Shape;8696;p6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2" name="Google Shape;8702;p61"/>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1"/>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4" name="Google Shape;8704;p61"/>
          <p:cNvGrpSpPr/>
          <p:nvPr/>
        </p:nvGrpSpPr>
        <p:grpSpPr>
          <a:xfrm>
            <a:off x="5358939" y="2224196"/>
            <a:ext cx="227930" cy="354136"/>
            <a:chOff x="-28043900" y="2701925"/>
            <a:chExt cx="190625" cy="296175"/>
          </a:xfrm>
        </p:grpSpPr>
        <p:sp>
          <p:nvSpPr>
            <p:cNvPr id="8705" name="Google Shape;8705;p6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61"/>
          <p:cNvGrpSpPr/>
          <p:nvPr/>
        </p:nvGrpSpPr>
        <p:grpSpPr>
          <a:xfrm>
            <a:off x="7531805" y="1336135"/>
            <a:ext cx="354136" cy="353180"/>
            <a:chOff x="-26215025" y="1971025"/>
            <a:chExt cx="296175" cy="295375"/>
          </a:xfrm>
        </p:grpSpPr>
        <p:sp>
          <p:nvSpPr>
            <p:cNvPr id="8711" name="Google Shape;8711;p6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61"/>
          <p:cNvGrpSpPr/>
          <p:nvPr/>
        </p:nvGrpSpPr>
        <p:grpSpPr>
          <a:xfrm>
            <a:off x="7531327" y="1783924"/>
            <a:ext cx="355093" cy="352253"/>
            <a:chOff x="-26215825" y="2341200"/>
            <a:chExt cx="296975" cy="294600"/>
          </a:xfrm>
        </p:grpSpPr>
        <p:sp>
          <p:nvSpPr>
            <p:cNvPr id="8720" name="Google Shape;8720;p6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61"/>
          <p:cNvGrpSpPr/>
          <p:nvPr/>
        </p:nvGrpSpPr>
        <p:grpSpPr>
          <a:xfrm>
            <a:off x="7563357" y="2224674"/>
            <a:ext cx="291033" cy="353180"/>
            <a:chOff x="-26179575" y="2710600"/>
            <a:chExt cx="243400" cy="295375"/>
          </a:xfrm>
        </p:grpSpPr>
        <p:sp>
          <p:nvSpPr>
            <p:cNvPr id="8723" name="Google Shape;8723;p6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61"/>
          <p:cNvGrpSpPr/>
          <p:nvPr/>
        </p:nvGrpSpPr>
        <p:grpSpPr>
          <a:xfrm>
            <a:off x="6202417" y="2666048"/>
            <a:ext cx="337187" cy="353180"/>
            <a:chOff x="-24328675" y="1971025"/>
            <a:chExt cx="282000" cy="295375"/>
          </a:xfrm>
        </p:grpSpPr>
        <p:sp>
          <p:nvSpPr>
            <p:cNvPr id="8727" name="Google Shape;8727;p6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61"/>
          <p:cNvGrpSpPr/>
          <p:nvPr/>
        </p:nvGrpSpPr>
        <p:grpSpPr>
          <a:xfrm>
            <a:off x="6204778" y="3113374"/>
            <a:ext cx="332464" cy="353180"/>
            <a:chOff x="-24330250" y="2340425"/>
            <a:chExt cx="278050" cy="295375"/>
          </a:xfrm>
        </p:grpSpPr>
        <p:sp>
          <p:nvSpPr>
            <p:cNvPr id="8730" name="Google Shape;8730;p6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61"/>
          <p:cNvGrpSpPr/>
          <p:nvPr/>
        </p:nvGrpSpPr>
        <p:grpSpPr>
          <a:xfrm>
            <a:off x="6194420" y="3554587"/>
            <a:ext cx="353180" cy="353180"/>
            <a:chOff x="-24338900" y="2710600"/>
            <a:chExt cx="295375" cy="295375"/>
          </a:xfrm>
        </p:grpSpPr>
        <p:sp>
          <p:nvSpPr>
            <p:cNvPr id="8738" name="Google Shape;8738;p6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61"/>
          <p:cNvGrpSpPr/>
          <p:nvPr/>
        </p:nvGrpSpPr>
        <p:grpSpPr>
          <a:xfrm>
            <a:off x="7985419" y="3113972"/>
            <a:ext cx="355063" cy="351984"/>
            <a:chOff x="-22859750" y="2335900"/>
            <a:chExt cx="296950" cy="294375"/>
          </a:xfrm>
        </p:grpSpPr>
        <p:sp>
          <p:nvSpPr>
            <p:cNvPr id="8741" name="Google Shape;8741;p6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61"/>
          <p:cNvGrpSpPr/>
          <p:nvPr/>
        </p:nvGrpSpPr>
        <p:grpSpPr>
          <a:xfrm>
            <a:off x="5764767" y="1336120"/>
            <a:ext cx="311749" cy="353210"/>
            <a:chOff x="-27710725" y="1959200"/>
            <a:chExt cx="260725" cy="295400"/>
          </a:xfrm>
        </p:grpSpPr>
        <p:sp>
          <p:nvSpPr>
            <p:cNvPr id="8745" name="Google Shape;8745;p6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61"/>
          <p:cNvGrpSpPr/>
          <p:nvPr/>
        </p:nvGrpSpPr>
        <p:grpSpPr>
          <a:xfrm>
            <a:off x="5742631" y="1844666"/>
            <a:ext cx="356020" cy="230770"/>
            <a:chOff x="-27728850" y="2382950"/>
            <a:chExt cx="297750" cy="193000"/>
          </a:xfrm>
        </p:grpSpPr>
        <p:sp>
          <p:nvSpPr>
            <p:cNvPr id="8748" name="Google Shape;8748;p6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1" name="Google Shape;8751;p61"/>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1"/>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3" name="Google Shape;8753;p61"/>
          <p:cNvGrpSpPr/>
          <p:nvPr/>
        </p:nvGrpSpPr>
        <p:grpSpPr>
          <a:xfrm>
            <a:off x="7973975" y="1792877"/>
            <a:ext cx="354136" cy="334348"/>
            <a:chOff x="-25844850" y="2357750"/>
            <a:chExt cx="296175" cy="279625"/>
          </a:xfrm>
        </p:grpSpPr>
        <p:sp>
          <p:nvSpPr>
            <p:cNvPr id="8754" name="Google Shape;8754;p6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0" name="Google Shape;8760;p61"/>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1" name="Google Shape;8761;p61"/>
          <p:cNvGrpSpPr/>
          <p:nvPr/>
        </p:nvGrpSpPr>
        <p:grpSpPr>
          <a:xfrm>
            <a:off x="6702883" y="2666033"/>
            <a:ext cx="228887" cy="353210"/>
            <a:chOff x="-23917525" y="1970225"/>
            <a:chExt cx="191425" cy="295400"/>
          </a:xfrm>
        </p:grpSpPr>
        <p:sp>
          <p:nvSpPr>
            <p:cNvPr id="8762" name="Google Shape;8762;p6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61"/>
          <p:cNvGrpSpPr/>
          <p:nvPr/>
        </p:nvGrpSpPr>
        <p:grpSpPr>
          <a:xfrm>
            <a:off x="6658164" y="3112911"/>
            <a:ext cx="318325" cy="354107"/>
            <a:chOff x="-23952175" y="2340425"/>
            <a:chExt cx="266225" cy="296150"/>
          </a:xfrm>
        </p:grpSpPr>
        <p:sp>
          <p:nvSpPr>
            <p:cNvPr id="8766" name="Google Shape;8766;p6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8" name="Google Shape;8768;p61"/>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9" name="Google Shape;8769;p61"/>
          <p:cNvGrpSpPr/>
          <p:nvPr/>
        </p:nvGrpSpPr>
        <p:grpSpPr>
          <a:xfrm>
            <a:off x="8043336" y="3553167"/>
            <a:ext cx="239230" cy="356020"/>
            <a:chOff x="-22811700" y="2700350"/>
            <a:chExt cx="200075" cy="297750"/>
          </a:xfrm>
        </p:grpSpPr>
        <p:sp>
          <p:nvSpPr>
            <p:cNvPr id="8770" name="Google Shape;8770;p6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61"/>
          <p:cNvGrpSpPr/>
          <p:nvPr/>
        </p:nvGrpSpPr>
        <p:grpSpPr>
          <a:xfrm>
            <a:off x="6191787" y="1335656"/>
            <a:ext cx="355063" cy="354136"/>
            <a:chOff x="-27358650" y="1961575"/>
            <a:chExt cx="296950" cy="296175"/>
          </a:xfrm>
        </p:grpSpPr>
        <p:sp>
          <p:nvSpPr>
            <p:cNvPr id="8774" name="Google Shape;8774;p6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6" name="Google Shape;8776;p61"/>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1"/>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8" name="Google Shape;8778;p61"/>
          <p:cNvGrpSpPr/>
          <p:nvPr/>
        </p:nvGrpSpPr>
        <p:grpSpPr>
          <a:xfrm>
            <a:off x="7090357" y="2666048"/>
            <a:ext cx="354136" cy="353180"/>
            <a:chOff x="-23599325" y="1971025"/>
            <a:chExt cx="296175" cy="295375"/>
          </a:xfrm>
        </p:grpSpPr>
        <p:sp>
          <p:nvSpPr>
            <p:cNvPr id="8779" name="Google Shape;8779;p6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1" name="Google Shape;8781;p61"/>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1"/>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1"/>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4" name="Google Shape;8784;p61"/>
          <p:cNvGrpSpPr/>
          <p:nvPr/>
        </p:nvGrpSpPr>
        <p:grpSpPr>
          <a:xfrm>
            <a:off x="6634801" y="1335776"/>
            <a:ext cx="360713" cy="353897"/>
            <a:chOff x="-26993200" y="1961775"/>
            <a:chExt cx="301675" cy="295975"/>
          </a:xfrm>
        </p:grpSpPr>
        <p:sp>
          <p:nvSpPr>
            <p:cNvPr id="8785" name="Google Shape;8785;p6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61"/>
          <p:cNvGrpSpPr/>
          <p:nvPr/>
        </p:nvGrpSpPr>
        <p:grpSpPr>
          <a:xfrm>
            <a:off x="6659761" y="1783461"/>
            <a:ext cx="310792" cy="353180"/>
            <a:chOff x="-26970350" y="2332550"/>
            <a:chExt cx="259925" cy="295375"/>
          </a:xfrm>
        </p:grpSpPr>
        <p:sp>
          <p:nvSpPr>
            <p:cNvPr id="8789" name="Google Shape;8789;p6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61"/>
          <p:cNvGrpSpPr/>
          <p:nvPr/>
        </p:nvGrpSpPr>
        <p:grpSpPr>
          <a:xfrm>
            <a:off x="6639046" y="2256226"/>
            <a:ext cx="352223" cy="290077"/>
            <a:chOff x="-26986100" y="2735800"/>
            <a:chExt cx="294575" cy="242600"/>
          </a:xfrm>
        </p:grpSpPr>
        <p:sp>
          <p:nvSpPr>
            <p:cNvPr id="8792" name="Google Shape;8792;p6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61"/>
          <p:cNvGrpSpPr/>
          <p:nvPr/>
        </p:nvGrpSpPr>
        <p:grpSpPr>
          <a:xfrm>
            <a:off x="7538093" y="2665569"/>
            <a:ext cx="355063" cy="354136"/>
            <a:chOff x="-23229925" y="1970225"/>
            <a:chExt cx="296950" cy="296175"/>
          </a:xfrm>
        </p:grpSpPr>
        <p:sp>
          <p:nvSpPr>
            <p:cNvPr id="8795" name="Google Shape;8795;p6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61"/>
          <p:cNvGrpSpPr/>
          <p:nvPr/>
        </p:nvGrpSpPr>
        <p:grpSpPr>
          <a:xfrm>
            <a:off x="7580466" y="3112432"/>
            <a:ext cx="270318" cy="355063"/>
            <a:chOff x="-23177950" y="2340425"/>
            <a:chExt cx="226075" cy="296950"/>
          </a:xfrm>
        </p:grpSpPr>
        <p:sp>
          <p:nvSpPr>
            <p:cNvPr id="8800" name="Google Shape;8800;p6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61"/>
          <p:cNvGrpSpPr/>
          <p:nvPr/>
        </p:nvGrpSpPr>
        <p:grpSpPr>
          <a:xfrm>
            <a:off x="7538556" y="3554109"/>
            <a:ext cx="354136" cy="354136"/>
            <a:chOff x="-23229150" y="2710600"/>
            <a:chExt cx="296175" cy="296175"/>
          </a:xfrm>
        </p:grpSpPr>
        <p:sp>
          <p:nvSpPr>
            <p:cNvPr id="8803" name="Google Shape;8803;p6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5" name="Google Shape;8805;p61"/>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1"/>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7" name="Google Shape;8807;p61"/>
          <p:cNvGrpSpPr/>
          <p:nvPr/>
        </p:nvGrpSpPr>
        <p:grpSpPr>
          <a:xfrm>
            <a:off x="4855631" y="3123732"/>
            <a:ext cx="356946" cy="332464"/>
            <a:chOff x="-25477800" y="2357750"/>
            <a:chExt cx="298525" cy="278050"/>
          </a:xfrm>
        </p:grpSpPr>
        <p:sp>
          <p:nvSpPr>
            <p:cNvPr id="8808" name="Google Shape;8808;p6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0" name="Google Shape;8810;p61"/>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1"/>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2" name="Google Shape;8812;p61"/>
          <p:cNvGrpSpPr/>
          <p:nvPr/>
        </p:nvGrpSpPr>
        <p:grpSpPr>
          <a:xfrm>
            <a:off x="5298265" y="3112911"/>
            <a:ext cx="353180" cy="354107"/>
            <a:chOff x="-25104475" y="2340425"/>
            <a:chExt cx="295375" cy="296150"/>
          </a:xfrm>
        </p:grpSpPr>
        <p:sp>
          <p:nvSpPr>
            <p:cNvPr id="8813" name="Google Shape;8813;p6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2" name="Google Shape;8822;p61"/>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26" name="Shape 8826"/>
        <p:cNvGrpSpPr/>
        <p:nvPr/>
      </p:nvGrpSpPr>
      <p:grpSpPr>
        <a:xfrm>
          <a:off x="0" y="0"/>
          <a:ext cx="0" cy="0"/>
          <a:chOff x="0" y="0"/>
          <a:chExt cx="0" cy="0"/>
        </a:xfrm>
      </p:grpSpPr>
      <p:sp>
        <p:nvSpPr>
          <p:cNvPr id="8827" name="Google Shape;8827;p62"/>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828" name="Google Shape;8828;p62"/>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829" name="Google Shape;8829;p62"/>
          <p:cNvGrpSpPr/>
          <p:nvPr/>
        </p:nvGrpSpPr>
        <p:grpSpPr>
          <a:xfrm>
            <a:off x="854368" y="1313920"/>
            <a:ext cx="366269" cy="366240"/>
            <a:chOff x="-65131525" y="1914325"/>
            <a:chExt cx="316650" cy="316625"/>
          </a:xfrm>
        </p:grpSpPr>
        <p:sp>
          <p:nvSpPr>
            <p:cNvPr id="8830" name="Google Shape;8830;p6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62"/>
          <p:cNvGrpSpPr/>
          <p:nvPr/>
        </p:nvGrpSpPr>
        <p:grpSpPr>
          <a:xfrm>
            <a:off x="854368" y="1794207"/>
            <a:ext cx="366269" cy="366269"/>
            <a:chOff x="-65131525" y="2281350"/>
            <a:chExt cx="316650" cy="316650"/>
          </a:xfrm>
        </p:grpSpPr>
        <p:sp>
          <p:nvSpPr>
            <p:cNvPr id="8833" name="Google Shape;8833;p6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62"/>
          <p:cNvGrpSpPr/>
          <p:nvPr/>
        </p:nvGrpSpPr>
        <p:grpSpPr>
          <a:xfrm>
            <a:off x="857564" y="2259206"/>
            <a:ext cx="359878" cy="367165"/>
            <a:chOff x="-65129950" y="2646800"/>
            <a:chExt cx="311125" cy="317425"/>
          </a:xfrm>
        </p:grpSpPr>
        <p:sp>
          <p:nvSpPr>
            <p:cNvPr id="8836" name="Google Shape;8836;p6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62"/>
          <p:cNvGrpSpPr/>
          <p:nvPr/>
        </p:nvGrpSpPr>
        <p:grpSpPr>
          <a:xfrm>
            <a:off x="3060897" y="1312532"/>
            <a:ext cx="368987" cy="369016"/>
            <a:chOff x="-63252250" y="1930850"/>
            <a:chExt cx="319000" cy="319025"/>
          </a:xfrm>
        </p:grpSpPr>
        <p:sp>
          <p:nvSpPr>
            <p:cNvPr id="8839" name="Google Shape;8839;p6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1" name="Google Shape;8841;p62"/>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2" name="Google Shape;8842;p62"/>
          <p:cNvGrpSpPr/>
          <p:nvPr/>
        </p:nvGrpSpPr>
        <p:grpSpPr>
          <a:xfrm>
            <a:off x="3061808" y="2258743"/>
            <a:ext cx="367165" cy="368091"/>
            <a:chOff x="-63250675" y="2664125"/>
            <a:chExt cx="317425" cy="318225"/>
          </a:xfrm>
        </p:grpSpPr>
        <p:sp>
          <p:nvSpPr>
            <p:cNvPr id="8843" name="Google Shape;8843;p6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62"/>
          <p:cNvGrpSpPr/>
          <p:nvPr/>
        </p:nvGrpSpPr>
        <p:grpSpPr>
          <a:xfrm>
            <a:off x="1738471" y="2735150"/>
            <a:ext cx="363522" cy="361266"/>
            <a:chOff x="-61354075" y="1940500"/>
            <a:chExt cx="314275" cy="312325"/>
          </a:xfrm>
        </p:grpSpPr>
        <p:sp>
          <p:nvSpPr>
            <p:cNvPr id="8846" name="Google Shape;8846;p6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62"/>
          <p:cNvGrpSpPr/>
          <p:nvPr/>
        </p:nvGrpSpPr>
        <p:grpSpPr>
          <a:xfrm>
            <a:off x="1737098" y="3183702"/>
            <a:ext cx="366269" cy="336195"/>
            <a:chOff x="-61354875" y="2322300"/>
            <a:chExt cx="316650" cy="290650"/>
          </a:xfrm>
        </p:grpSpPr>
        <p:sp>
          <p:nvSpPr>
            <p:cNvPr id="8851" name="Google Shape;8851;p6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62"/>
          <p:cNvGrpSpPr/>
          <p:nvPr/>
        </p:nvGrpSpPr>
        <p:grpSpPr>
          <a:xfrm>
            <a:off x="1737098" y="3611266"/>
            <a:ext cx="366269" cy="366269"/>
            <a:chOff x="-61354875" y="2671225"/>
            <a:chExt cx="316650" cy="316650"/>
          </a:xfrm>
        </p:grpSpPr>
        <p:sp>
          <p:nvSpPr>
            <p:cNvPr id="8855" name="Google Shape;8855;p6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62"/>
          <p:cNvGrpSpPr/>
          <p:nvPr/>
        </p:nvGrpSpPr>
        <p:grpSpPr>
          <a:xfrm>
            <a:off x="3952502" y="2731001"/>
            <a:ext cx="368987" cy="369566"/>
            <a:chOff x="-59502375" y="1904375"/>
            <a:chExt cx="319000" cy="319500"/>
          </a:xfrm>
        </p:grpSpPr>
        <p:sp>
          <p:nvSpPr>
            <p:cNvPr id="8861" name="Google Shape;8861;p6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62"/>
          <p:cNvGrpSpPr/>
          <p:nvPr/>
        </p:nvGrpSpPr>
        <p:grpSpPr>
          <a:xfrm>
            <a:off x="1298621" y="1315207"/>
            <a:ext cx="368987" cy="363666"/>
            <a:chOff x="-64774725" y="1916550"/>
            <a:chExt cx="319000" cy="314400"/>
          </a:xfrm>
        </p:grpSpPr>
        <p:sp>
          <p:nvSpPr>
            <p:cNvPr id="8865" name="Google Shape;8865;p6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62"/>
          <p:cNvGrpSpPr/>
          <p:nvPr/>
        </p:nvGrpSpPr>
        <p:grpSpPr>
          <a:xfrm>
            <a:off x="1299979" y="1792386"/>
            <a:ext cx="366269" cy="369913"/>
            <a:chOff x="-64764500" y="2280550"/>
            <a:chExt cx="316650" cy="319800"/>
          </a:xfrm>
        </p:grpSpPr>
        <p:sp>
          <p:nvSpPr>
            <p:cNvPr id="8868" name="Google Shape;8868;p6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0" name="Google Shape;8870;p62"/>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1" name="Google Shape;8871;p62"/>
          <p:cNvGrpSpPr/>
          <p:nvPr/>
        </p:nvGrpSpPr>
        <p:grpSpPr>
          <a:xfrm>
            <a:off x="3512023" y="1352163"/>
            <a:ext cx="365344" cy="289753"/>
            <a:chOff x="-62882850" y="1999375"/>
            <a:chExt cx="315850" cy="250500"/>
          </a:xfrm>
        </p:grpSpPr>
        <p:sp>
          <p:nvSpPr>
            <p:cNvPr id="8872" name="Google Shape;8872;p6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62"/>
          <p:cNvGrpSpPr/>
          <p:nvPr/>
        </p:nvGrpSpPr>
        <p:grpSpPr>
          <a:xfrm>
            <a:off x="3503362" y="1793745"/>
            <a:ext cx="382665" cy="367194"/>
            <a:chOff x="-62890750" y="2296300"/>
            <a:chExt cx="330825" cy="317450"/>
          </a:xfrm>
        </p:grpSpPr>
        <p:sp>
          <p:nvSpPr>
            <p:cNvPr id="8875" name="Google Shape;8875;p6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62"/>
          <p:cNvGrpSpPr/>
          <p:nvPr/>
        </p:nvGrpSpPr>
        <p:grpSpPr>
          <a:xfrm>
            <a:off x="3512023" y="2259206"/>
            <a:ext cx="365344" cy="367165"/>
            <a:chOff x="-62882850" y="2664925"/>
            <a:chExt cx="315850" cy="317425"/>
          </a:xfrm>
        </p:grpSpPr>
        <p:sp>
          <p:nvSpPr>
            <p:cNvPr id="8879" name="Google Shape;8879;p6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1" name="Google Shape;8881;p62"/>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2" name="Google Shape;8882;p62"/>
          <p:cNvGrpSpPr/>
          <p:nvPr/>
        </p:nvGrpSpPr>
        <p:grpSpPr>
          <a:xfrm>
            <a:off x="2183172" y="3171846"/>
            <a:ext cx="366269" cy="359907"/>
            <a:chOff x="-60988625" y="2310475"/>
            <a:chExt cx="316650" cy="311150"/>
          </a:xfrm>
        </p:grpSpPr>
        <p:sp>
          <p:nvSpPr>
            <p:cNvPr id="8883" name="Google Shape;8883;p6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62"/>
          <p:cNvGrpSpPr/>
          <p:nvPr/>
        </p:nvGrpSpPr>
        <p:grpSpPr>
          <a:xfrm>
            <a:off x="2183634" y="3610009"/>
            <a:ext cx="365344" cy="368785"/>
            <a:chOff x="-60987050" y="2671400"/>
            <a:chExt cx="315850" cy="318825"/>
          </a:xfrm>
        </p:grpSpPr>
        <p:sp>
          <p:nvSpPr>
            <p:cNvPr id="8890" name="Google Shape;8890;p6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62"/>
          <p:cNvGrpSpPr/>
          <p:nvPr/>
        </p:nvGrpSpPr>
        <p:grpSpPr>
          <a:xfrm>
            <a:off x="3952500" y="3172771"/>
            <a:ext cx="368987" cy="358056"/>
            <a:chOff x="-59481900" y="2290800"/>
            <a:chExt cx="319000" cy="309550"/>
          </a:xfrm>
        </p:grpSpPr>
        <p:sp>
          <p:nvSpPr>
            <p:cNvPr id="8893" name="Google Shape;8893;p6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2"/>
          <p:cNvGrpSpPr/>
          <p:nvPr/>
        </p:nvGrpSpPr>
        <p:grpSpPr>
          <a:xfrm>
            <a:off x="1741805" y="1313544"/>
            <a:ext cx="368987" cy="366992"/>
            <a:chOff x="-64401400" y="1914475"/>
            <a:chExt cx="319000" cy="317275"/>
          </a:xfrm>
        </p:grpSpPr>
        <p:sp>
          <p:nvSpPr>
            <p:cNvPr id="8900" name="Google Shape;8900;p6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2"/>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62"/>
          <p:cNvGrpSpPr/>
          <p:nvPr/>
        </p:nvGrpSpPr>
        <p:grpSpPr>
          <a:xfrm>
            <a:off x="1806493" y="1794583"/>
            <a:ext cx="239610" cy="365517"/>
            <a:chOff x="-64343900" y="2282125"/>
            <a:chExt cx="207150" cy="316000"/>
          </a:xfrm>
        </p:grpSpPr>
        <p:sp>
          <p:nvSpPr>
            <p:cNvPr id="8904" name="Google Shape;8904;p6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6" name="Google Shape;8906;p62"/>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7" name="Google Shape;8907;p62"/>
          <p:cNvGrpSpPr/>
          <p:nvPr/>
        </p:nvGrpSpPr>
        <p:grpSpPr>
          <a:xfrm>
            <a:off x="3986941" y="1313804"/>
            <a:ext cx="318873" cy="366471"/>
            <a:chOff x="-62496925" y="1931475"/>
            <a:chExt cx="275675" cy="316825"/>
          </a:xfrm>
        </p:grpSpPr>
        <p:sp>
          <p:nvSpPr>
            <p:cNvPr id="8908" name="Google Shape;8908;p6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62"/>
          <p:cNvGrpSpPr/>
          <p:nvPr/>
        </p:nvGrpSpPr>
        <p:grpSpPr>
          <a:xfrm>
            <a:off x="3963691" y="1793629"/>
            <a:ext cx="365373" cy="367426"/>
            <a:chOff x="-62516625" y="2297875"/>
            <a:chExt cx="315875" cy="317650"/>
          </a:xfrm>
        </p:grpSpPr>
        <p:sp>
          <p:nvSpPr>
            <p:cNvPr id="8911" name="Google Shape;8911;p6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62"/>
          <p:cNvGrpSpPr/>
          <p:nvPr/>
        </p:nvGrpSpPr>
        <p:grpSpPr>
          <a:xfrm>
            <a:off x="3962332" y="2275588"/>
            <a:ext cx="368091" cy="334402"/>
            <a:chOff x="-62518200" y="2692475"/>
            <a:chExt cx="318225" cy="289100"/>
          </a:xfrm>
        </p:grpSpPr>
        <p:sp>
          <p:nvSpPr>
            <p:cNvPr id="8914" name="Google Shape;8914;p6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62"/>
          <p:cNvGrpSpPr/>
          <p:nvPr/>
        </p:nvGrpSpPr>
        <p:grpSpPr>
          <a:xfrm>
            <a:off x="2648986" y="2733112"/>
            <a:ext cx="309793" cy="365344"/>
            <a:chOff x="-60597975" y="1939525"/>
            <a:chExt cx="267825" cy="315850"/>
          </a:xfrm>
        </p:grpSpPr>
        <p:sp>
          <p:nvSpPr>
            <p:cNvPr id="8917" name="Google Shape;8917;p6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62"/>
          <p:cNvGrpSpPr/>
          <p:nvPr/>
        </p:nvGrpSpPr>
        <p:grpSpPr>
          <a:xfrm>
            <a:off x="2619389" y="3167537"/>
            <a:ext cx="368987" cy="368525"/>
            <a:chOff x="-60620800" y="2304600"/>
            <a:chExt cx="319000" cy="318600"/>
          </a:xfrm>
        </p:grpSpPr>
        <p:sp>
          <p:nvSpPr>
            <p:cNvPr id="8920" name="Google Shape;8920;p6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62"/>
          <p:cNvGrpSpPr/>
          <p:nvPr/>
        </p:nvGrpSpPr>
        <p:grpSpPr>
          <a:xfrm>
            <a:off x="2620748" y="3663188"/>
            <a:ext cx="366269" cy="262426"/>
            <a:chOff x="-60621600" y="2716100"/>
            <a:chExt cx="316650" cy="226875"/>
          </a:xfrm>
        </p:grpSpPr>
        <p:sp>
          <p:nvSpPr>
            <p:cNvPr id="8924" name="Google Shape;8924;p6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62"/>
          <p:cNvGrpSpPr/>
          <p:nvPr/>
        </p:nvGrpSpPr>
        <p:grpSpPr>
          <a:xfrm>
            <a:off x="3957965" y="3611281"/>
            <a:ext cx="358056" cy="366240"/>
            <a:chOff x="-59475600" y="2658625"/>
            <a:chExt cx="309550" cy="316625"/>
          </a:xfrm>
        </p:grpSpPr>
        <p:sp>
          <p:nvSpPr>
            <p:cNvPr id="8927" name="Google Shape;8927;p6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62"/>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2"/>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6" name="Google Shape;8936;p62"/>
          <p:cNvGrpSpPr/>
          <p:nvPr/>
        </p:nvGrpSpPr>
        <p:grpSpPr>
          <a:xfrm>
            <a:off x="2233086" y="2259206"/>
            <a:ext cx="263294" cy="367165"/>
            <a:chOff x="-63987100" y="2646800"/>
            <a:chExt cx="227625" cy="317425"/>
          </a:xfrm>
        </p:grpSpPr>
        <p:sp>
          <p:nvSpPr>
            <p:cNvPr id="8937" name="Google Shape;8937;p6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62"/>
          <p:cNvGrpSpPr/>
          <p:nvPr/>
        </p:nvGrpSpPr>
        <p:grpSpPr>
          <a:xfrm>
            <a:off x="852428" y="2730827"/>
            <a:ext cx="358056" cy="369913"/>
            <a:chOff x="-62148000" y="1930075"/>
            <a:chExt cx="309550" cy="319800"/>
          </a:xfrm>
        </p:grpSpPr>
        <p:sp>
          <p:nvSpPr>
            <p:cNvPr id="8940" name="Google Shape;8940;p6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62"/>
          <p:cNvGrpSpPr/>
          <p:nvPr/>
        </p:nvGrpSpPr>
        <p:grpSpPr>
          <a:xfrm>
            <a:off x="849695" y="3169113"/>
            <a:ext cx="363522" cy="365373"/>
            <a:chOff x="-62150375" y="2297875"/>
            <a:chExt cx="314275" cy="315875"/>
          </a:xfrm>
        </p:grpSpPr>
        <p:sp>
          <p:nvSpPr>
            <p:cNvPr id="8943" name="Google Shape;8943;p6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62"/>
          <p:cNvGrpSpPr/>
          <p:nvPr/>
        </p:nvGrpSpPr>
        <p:grpSpPr>
          <a:xfrm>
            <a:off x="848322" y="3610356"/>
            <a:ext cx="366269" cy="368091"/>
            <a:chOff x="-62150375" y="2664925"/>
            <a:chExt cx="316650" cy="318225"/>
          </a:xfrm>
        </p:grpSpPr>
        <p:sp>
          <p:nvSpPr>
            <p:cNvPr id="8949" name="Google Shape;8949;p6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62"/>
          <p:cNvGrpSpPr/>
          <p:nvPr/>
        </p:nvGrpSpPr>
        <p:grpSpPr>
          <a:xfrm>
            <a:off x="3065911" y="2731333"/>
            <a:ext cx="367165" cy="368901"/>
            <a:chOff x="-60254550" y="1938025"/>
            <a:chExt cx="317425" cy="318925"/>
          </a:xfrm>
        </p:grpSpPr>
        <p:sp>
          <p:nvSpPr>
            <p:cNvPr id="8954" name="Google Shape;8954;p6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62"/>
          <p:cNvGrpSpPr/>
          <p:nvPr/>
        </p:nvGrpSpPr>
        <p:grpSpPr>
          <a:xfrm>
            <a:off x="3094149" y="3609907"/>
            <a:ext cx="310690" cy="368987"/>
            <a:chOff x="-60232500" y="2671225"/>
            <a:chExt cx="268600" cy="319000"/>
          </a:xfrm>
        </p:grpSpPr>
        <p:sp>
          <p:nvSpPr>
            <p:cNvPr id="8959" name="Google Shape;8959;p6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62"/>
          <p:cNvGrpSpPr/>
          <p:nvPr/>
        </p:nvGrpSpPr>
        <p:grpSpPr>
          <a:xfrm>
            <a:off x="2179643" y="4058541"/>
            <a:ext cx="365373" cy="368987"/>
            <a:chOff x="-59100700" y="1911950"/>
            <a:chExt cx="315875" cy="319000"/>
          </a:xfrm>
        </p:grpSpPr>
        <p:sp>
          <p:nvSpPr>
            <p:cNvPr id="8962" name="Google Shape;8962;p6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2"/>
          <p:cNvGrpSpPr/>
          <p:nvPr/>
        </p:nvGrpSpPr>
        <p:grpSpPr>
          <a:xfrm>
            <a:off x="2621810" y="1314021"/>
            <a:ext cx="379918" cy="366038"/>
            <a:chOff x="-63665750" y="1914325"/>
            <a:chExt cx="328450" cy="316450"/>
          </a:xfrm>
        </p:grpSpPr>
        <p:sp>
          <p:nvSpPr>
            <p:cNvPr id="8973" name="Google Shape;8973;p6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62"/>
          <p:cNvGrpSpPr/>
          <p:nvPr/>
        </p:nvGrpSpPr>
        <p:grpSpPr>
          <a:xfrm>
            <a:off x="2626814" y="1793065"/>
            <a:ext cx="369913" cy="368554"/>
            <a:chOff x="-63666550" y="2278975"/>
            <a:chExt cx="319800" cy="318625"/>
          </a:xfrm>
        </p:grpSpPr>
        <p:sp>
          <p:nvSpPr>
            <p:cNvPr id="8976" name="Google Shape;8976;p6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62"/>
          <p:cNvGrpSpPr/>
          <p:nvPr/>
        </p:nvGrpSpPr>
        <p:grpSpPr>
          <a:xfrm>
            <a:off x="2624081" y="2259090"/>
            <a:ext cx="375378" cy="367397"/>
            <a:chOff x="-63669700" y="2646600"/>
            <a:chExt cx="324525" cy="317625"/>
          </a:xfrm>
        </p:grpSpPr>
        <p:sp>
          <p:nvSpPr>
            <p:cNvPr id="8979" name="Google Shape;8979;p6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62"/>
          <p:cNvGrpSpPr/>
          <p:nvPr/>
        </p:nvGrpSpPr>
        <p:grpSpPr>
          <a:xfrm>
            <a:off x="1286361" y="2732418"/>
            <a:ext cx="366269" cy="366732"/>
            <a:chOff x="-61784125" y="1931250"/>
            <a:chExt cx="316650" cy="317050"/>
          </a:xfrm>
        </p:grpSpPr>
        <p:sp>
          <p:nvSpPr>
            <p:cNvPr id="8982" name="Google Shape;8982;p6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62"/>
          <p:cNvGrpSpPr/>
          <p:nvPr/>
        </p:nvGrpSpPr>
        <p:grpSpPr>
          <a:xfrm>
            <a:off x="1286360" y="3168665"/>
            <a:ext cx="366269" cy="366269"/>
            <a:chOff x="-61783350" y="2297100"/>
            <a:chExt cx="316650" cy="316650"/>
          </a:xfrm>
        </p:grpSpPr>
        <p:sp>
          <p:nvSpPr>
            <p:cNvPr id="8987" name="Google Shape;8987;p6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62"/>
          <p:cNvGrpSpPr/>
          <p:nvPr/>
        </p:nvGrpSpPr>
        <p:grpSpPr>
          <a:xfrm>
            <a:off x="1286360" y="3609748"/>
            <a:ext cx="366269" cy="369305"/>
            <a:chOff x="-61782550" y="2664925"/>
            <a:chExt cx="316650" cy="319275"/>
          </a:xfrm>
        </p:grpSpPr>
        <p:sp>
          <p:nvSpPr>
            <p:cNvPr id="8990" name="Google Shape;8990;p6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62"/>
          <p:cNvGrpSpPr/>
          <p:nvPr/>
        </p:nvGrpSpPr>
        <p:grpSpPr>
          <a:xfrm>
            <a:off x="3508137" y="2741136"/>
            <a:ext cx="367165" cy="349294"/>
            <a:chOff x="-59889100" y="1945025"/>
            <a:chExt cx="317425" cy="301975"/>
          </a:xfrm>
        </p:grpSpPr>
        <p:sp>
          <p:nvSpPr>
            <p:cNvPr id="8994" name="Google Shape;8994;p6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62"/>
          <p:cNvGrpSpPr/>
          <p:nvPr/>
        </p:nvGrpSpPr>
        <p:grpSpPr>
          <a:xfrm>
            <a:off x="3040249" y="3168589"/>
            <a:ext cx="366648" cy="366420"/>
            <a:chOff x="6479471" y="2079003"/>
            <a:chExt cx="348923" cy="348706"/>
          </a:xfrm>
        </p:grpSpPr>
        <p:sp>
          <p:nvSpPr>
            <p:cNvPr id="8999" name="Google Shape;8999;p6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0" name="Google Shape;9000;p62"/>
            <p:cNvGrpSpPr/>
            <p:nvPr/>
          </p:nvGrpSpPr>
          <p:grpSpPr>
            <a:xfrm>
              <a:off x="6520582" y="2079003"/>
              <a:ext cx="307811" cy="348706"/>
              <a:chOff x="-60218325" y="2304850"/>
              <a:chExt cx="279625" cy="316775"/>
            </a:xfrm>
          </p:grpSpPr>
          <p:sp>
            <p:nvSpPr>
              <p:cNvPr id="9001" name="Google Shape;9001;p6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08" name="Google Shape;9008;p62"/>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9" name="Google Shape;9009;p62"/>
          <p:cNvGrpSpPr/>
          <p:nvPr/>
        </p:nvGrpSpPr>
        <p:grpSpPr>
          <a:xfrm>
            <a:off x="3507226" y="3611671"/>
            <a:ext cx="368987" cy="365459"/>
            <a:chOff x="-59889100" y="2671925"/>
            <a:chExt cx="319000" cy="315950"/>
          </a:xfrm>
        </p:grpSpPr>
        <p:sp>
          <p:nvSpPr>
            <p:cNvPr id="9010" name="Google Shape;9010;p6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62"/>
          <p:cNvGrpSpPr/>
          <p:nvPr/>
        </p:nvGrpSpPr>
        <p:grpSpPr>
          <a:xfrm>
            <a:off x="2620204" y="4054176"/>
            <a:ext cx="367165" cy="366269"/>
            <a:chOff x="-59092025" y="2296300"/>
            <a:chExt cx="317425" cy="316650"/>
          </a:xfrm>
        </p:grpSpPr>
        <p:sp>
          <p:nvSpPr>
            <p:cNvPr id="9015" name="Google Shape;9015;p6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62"/>
          <p:cNvGrpSpPr/>
          <p:nvPr/>
        </p:nvGrpSpPr>
        <p:grpSpPr>
          <a:xfrm>
            <a:off x="4865611" y="1305095"/>
            <a:ext cx="353174" cy="347599"/>
            <a:chOff x="683125" y="1955275"/>
            <a:chExt cx="299325" cy="294600"/>
          </a:xfrm>
        </p:grpSpPr>
        <p:sp>
          <p:nvSpPr>
            <p:cNvPr id="9018" name="Google Shape;9018;p6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62"/>
          <p:cNvGrpSpPr/>
          <p:nvPr/>
        </p:nvGrpSpPr>
        <p:grpSpPr>
          <a:xfrm>
            <a:off x="4866541" y="1755653"/>
            <a:ext cx="351315" cy="349486"/>
            <a:chOff x="685475" y="2318350"/>
            <a:chExt cx="297750" cy="296200"/>
          </a:xfrm>
        </p:grpSpPr>
        <p:sp>
          <p:nvSpPr>
            <p:cNvPr id="9023" name="Google Shape;9023;p6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62"/>
          <p:cNvGrpSpPr/>
          <p:nvPr/>
        </p:nvGrpSpPr>
        <p:grpSpPr>
          <a:xfrm>
            <a:off x="7094699" y="1304859"/>
            <a:ext cx="309517" cy="348071"/>
            <a:chOff x="2523000" y="1954875"/>
            <a:chExt cx="262325" cy="295000"/>
          </a:xfrm>
        </p:grpSpPr>
        <p:sp>
          <p:nvSpPr>
            <p:cNvPr id="9027" name="Google Shape;9027;p6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62"/>
          <p:cNvGrpSpPr/>
          <p:nvPr/>
        </p:nvGrpSpPr>
        <p:grpSpPr>
          <a:xfrm>
            <a:off x="7073800" y="1756125"/>
            <a:ext cx="351315" cy="348542"/>
            <a:chOff x="2508825" y="2318350"/>
            <a:chExt cx="297750" cy="295400"/>
          </a:xfrm>
        </p:grpSpPr>
        <p:sp>
          <p:nvSpPr>
            <p:cNvPr id="9030" name="Google Shape;9030;p6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2" name="Google Shape;9032;p62"/>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3" name="Google Shape;9033;p62"/>
          <p:cNvGrpSpPr/>
          <p:nvPr/>
        </p:nvGrpSpPr>
        <p:grpSpPr>
          <a:xfrm>
            <a:off x="5747373" y="2670178"/>
            <a:ext cx="347599" cy="348513"/>
            <a:chOff x="4321150" y="1946600"/>
            <a:chExt cx="294600" cy="295375"/>
          </a:xfrm>
        </p:grpSpPr>
        <p:sp>
          <p:nvSpPr>
            <p:cNvPr id="9034" name="Google Shape;9034;p6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7" name="Google Shape;9037;p62"/>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2"/>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2"/>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2"/>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1" name="Google Shape;9041;p62"/>
          <p:cNvGrpSpPr/>
          <p:nvPr/>
        </p:nvGrpSpPr>
        <p:grpSpPr>
          <a:xfrm>
            <a:off x="5309921" y="1756125"/>
            <a:ext cx="352230" cy="348542"/>
            <a:chOff x="1049375" y="2318350"/>
            <a:chExt cx="298525" cy="295400"/>
          </a:xfrm>
        </p:grpSpPr>
        <p:sp>
          <p:nvSpPr>
            <p:cNvPr id="9042" name="Google Shape;9042;p6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62"/>
          <p:cNvGrpSpPr/>
          <p:nvPr/>
        </p:nvGrpSpPr>
        <p:grpSpPr>
          <a:xfrm>
            <a:off x="5310393" y="2196576"/>
            <a:ext cx="351286" cy="351286"/>
            <a:chOff x="1049375" y="2680675"/>
            <a:chExt cx="297725" cy="297725"/>
          </a:xfrm>
        </p:grpSpPr>
        <p:sp>
          <p:nvSpPr>
            <p:cNvPr id="9047" name="Google Shape;9047;p6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62"/>
          <p:cNvGrpSpPr/>
          <p:nvPr/>
        </p:nvGrpSpPr>
        <p:grpSpPr>
          <a:xfrm>
            <a:off x="7523845" y="1304623"/>
            <a:ext cx="348513" cy="348542"/>
            <a:chOff x="2872725" y="1954475"/>
            <a:chExt cx="295375" cy="295400"/>
          </a:xfrm>
        </p:grpSpPr>
        <p:sp>
          <p:nvSpPr>
            <p:cNvPr id="9050" name="Google Shape;9050;p6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62"/>
          <p:cNvGrpSpPr/>
          <p:nvPr/>
        </p:nvGrpSpPr>
        <p:grpSpPr>
          <a:xfrm>
            <a:off x="7545216" y="1755196"/>
            <a:ext cx="305771" cy="350401"/>
            <a:chOff x="2890050" y="2318350"/>
            <a:chExt cx="259150" cy="296975"/>
          </a:xfrm>
        </p:grpSpPr>
        <p:sp>
          <p:nvSpPr>
            <p:cNvPr id="9054" name="Google Shape;9054;p6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6" name="Google Shape;9056;p62"/>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7" name="Google Shape;9057;p62"/>
          <p:cNvGrpSpPr/>
          <p:nvPr/>
        </p:nvGrpSpPr>
        <p:grpSpPr>
          <a:xfrm>
            <a:off x="6187732" y="2670650"/>
            <a:ext cx="347569" cy="347569"/>
            <a:chOff x="4685050" y="1945825"/>
            <a:chExt cx="294575" cy="294575"/>
          </a:xfrm>
        </p:grpSpPr>
        <p:sp>
          <p:nvSpPr>
            <p:cNvPr id="9058" name="Google Shape;9058;p6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3" name="Google Shape;9063;p62"/>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2"/>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5" name="Google Shape;9065;p62"/>
          <p:cNvGrpSpPr/>
          <p:nvPr/>
        </p:nvGrpSpPr>
        <p:grpSpPr>
          <a:xfrm>
            <a:off x="7958004" y="3159625"/>
            <a:ext cx="348513" cy="347599"/>
            <a:chOff x="6131900" y="2301825"/>
            <a:chExt cx="295375" cy="294600"/>
          </a:xfrm>
        </p:grpSpPr>
        <p:sp>
          <p:nvSpPr>
            <p:cNvPr id="9066" name="Google Shape;9066;p6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62"/>
          <p:cNvGrpSpPr/>
          <p:nvPr/>
        </p:nvGrpSpPr>
        <p:grpSpPr>
          <a:xfrm>
            <a:off x="5753997" y="1304166"/>
            <a:ext cx="351315" cy="349457"/>
            <a:chOff x="1412450" y="1954475"/>
            <a:chExt cx="297750" cy="296175"/>
          </a:xfrm>
        </p:grpSpPr>
        <p:sp>
          <p:nvSpPr>
            <p:cNvPr id="9071" name="Google Shape;9071;p6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3" name="Google Shape;9073;p62"/>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4" name="Google Shape;9074;p62"/>
          <p:cNvGrpSpPr/>
          <p:nvPr/>
        </p:nvGrpSpPr>
        <p:grpSpPr>
          <a:xfrm>
            <a:off x="5753997" y="2196694"/>
            <a:ext cx="351315" cy="351050"/>
            <a:chOff x="1413250" y="2680675"/>
            <a:chExt cx="297750" cy="297525"/>
          </a:xfrm>
        </p:grpSpPr>
        <p:sp>
          <p:nvSpPr>
            <p:cNvPr id="9075" name="Google Shape;9075;p6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9" name="Google Shape;9079;p62"/>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2"/>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2"/>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2" name="Google Shape;9082;p62"/>
          <p:cNvGrpSpPr/>
          <p:nvPr/>
        </p:nvGrpSpPr>
        <p:grpSpPr>
          <a:xfrm>
            <a:off x="6630407" y="2670311"/>
            <a:ext cx="350371" cy="348247"/>
            <a:chOff x="5045775" y="1946400"/>
            <a:chExt cx="296950" cy="295150"/>
          </a:xfrm>
        </p:grpSpPr>
        <p:sp>
          <p:nvSpPr>
            <p:cNvPr id="9083" name="Google Shape;9083;p6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62"/>
          <p:cNvGrpSpPr/>
          <p:nvPr/>
        </p:nvGrpSpPr>
        <p:grpSpPr>
          <a:xfrm>
            <a:off x="6629006" y="3179138"/>
            <a:ext cx="353174" cy="308573"/>
            <a:chOff x="5046550" y="2327025"/>
            <a:chExt cx="299325" cy="261525"/>
          </a:xfrm>
        </p:grpSpPr>
        <p:sp>
          <p:nvSpPr>
            <p:cNvPr id="9086" name="Google Shape;9086;p6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9" name="Google Shape;9089;p62"/>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0" name="Google Shape;9090;p62"/>
          <p:cNvGrpSpPr/>
          <p:nvPr/>
        </p:nvGrpSpPr>
        <p:grpSpPr>
          <a:xfrm>
            <a:off x="7956604" y="3608476"/>
            <a:ext cx="351315" cy="348513"/>
            <a:chOff x="6167350" y="2672800"/>
            <a:chExt cx="297750" cy="295375"/>
          </a:xfrm>
        </p:grpSpPr>
        <p:sp>
          <p:nvSpPr>
            <p:cNvPr id="9091" name="Google Shape;9091;p6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62"/>
          <p:cNvGrpSpPr/>
          <p:nvPr/>
        </p:nvGrpSpPr>
        <p:grpSpPr>
          <a:xfrm>
            <a:off x="6197601" y="1303709"/>
            <a:ext cx="347599" cy="350371"/>
            <a:chOff x="1777925" y="1953700"/>
            <a:chExt cx="294600" cy="296950"/>
          </a:xfrm>
        </p:grpSpPr>
        <p:sp>
          <p:nvSpPr>
            <p:cNvPr id="9097" name="Google Shape;9097;p6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62"/>
          <p:cNvGrpSpPr/>
          <p:nvPr/>
        </p:nvGrpSpPr>
        <p:grpSpPr>
          <a:xfrm>
            <a:off x="6213411" y="1756597"/>
            <a:ext cx="315977" cy="347599"/>
            <a:chOff x="1790525" y="2319150"/>
            <a:chExt cx="267800" cy="294600"/>
          </a:xfrm>
        </p:grpSpPr>
        <p:sp>
          <p:nvSpPr>
            <p:cNvPr id="9102" name="Google Shape;9102;p6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4" name="Google Shape;9104;p62"/>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5" name="Google Shape;9105;p62"/>
          <p:cNvGrpSpPr/>
          <p:nvPr/>
        </p:nvGrpSpPr>
        <p:grpSpPr>
          <a:xfrm>
            <a:off x="4866386" y="2670163"/>
            <a:ext cx="349457" cy="348542"/>
            <a:chOff x="3599700" y="1954475"/>
            <a:chExt cx="296175" cy="295400"/>
          </a:xfrm>
        </p:grpSpPr>
        <p:sp>
          <p:nvSpPr>
            <p:cNvPr id="9106" name="Google Shape;9106;p6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62"/>
          <p:cNvGrpSpPr/>
          <p:nvPr/>
        </p:nvGrpSpPr>
        <p:grpSpPr>
          <a:xfrm>
            <a:off x="4867316" y="3159626"/>
            <a:ext cx="347599" cy="347599"/>
            <a:chOff x="3601275" y="2319150"/>
            <a:chExt cx="294600" cy="294600"/>
          </a:xfrm>
        </p:grpSpPr>
        <p:sp>
          <p:nvSpPr>
            <p:cNvPr id="9110" name="Google Shape;9110;p6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2" name="Google Shape;9112;p62"/>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3" name="Google Shape;9113;p62"/>
          <p:cNvGrpSpPr/>
          <p:nvPr/>
        </p:nvGrpSpPr>
        <p:grpSpPr>
          <a:xfrm>
            <a:off x="7087019" y="2669721"/>
            <a:ext cx="328071" cy="349427"/>
            <a:chOff x="5421475" y="1945825"/>
            <a:chExt cx="278050" cy="296150"/>
          </a:xfrm>
        </p:grpSpPr>
        <p:sp>
          <p:nvSpPr>
            <p:cNvPr id="9114" name="Google Shape;9114;p6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2" name="Google Shape;9122;p62"/>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3" name="Google Shape;9123;p62"/>
          <p:cNvGrpSpPr/>
          <p:nvPr/>
        </p:nvGrpSpPr>
        <p:grpSpPr>
          <a:xfrm>
            <a:off x="7075869" y="3670273"/>
            <a:ext cx="350371" cy="224918"/>
            <a:chOff x="5411225" y="2726350"/>
            <a:chExt cx="296950" cy="190625"/>
          </a:xfrm>
        </p:grpSpPr>
        <p:sp>
          <p:nvSpPr>
            <p:cNvPr id="9124" name="Google Shape;9124;p6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62"/>
          <p:cNvGrpSpPr/>
          <p:nvPr/>
        </p:nvGrpSpPr>
        <p:grpSpPr>
          <a:xfrm>
            <a:off x="6185904" y="4059546"/>
            <a:ext cx="351286" cy="326390"/>
            <a:chOff x="6524150" y="1938725"/>
            <a:chExt cx="297725" cy="276625"/>
          </a:xfrm>
        </p:grpSpPr>
        <p:sp>
          <p:nvSpPr>
            <p:cNvPr id="9127" name="Google Shape;9127;p6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62"/>
          <p:cNvGrpSpPr/>
          <p:nvPr/>
        </p:nvGrpSpPr>
        <p:grpSpPr>
          <a:xfrm>
            <a:off x="6631047" y="1756007"/>
            <a:ext cx="363380" cy="348778"/>
            <a:chOff x="2140225" y="2318650"/>
            <a:chExt cx="307975" cy="295600"/>
          </a:xfrm>
        </p:grpSpPr>
        <p:sp>
          <p:nvSpPr>
            <p:cNvPr id="9132" name="Google Shape;9132;p6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2"/>
          <p:cNvGrpSpPr/>
          <p:nvPr/>
        </p:nvGrpSpPr>
        <p:grpSpPr>
          <a:xfrm>
            <a:off x="6636607" y="2197505"/>
            <a:ext cx="352259" cy="349427"/>
            <a:chOff x="2139425" y="2682250"/>
            <a:chExt cx="298550" cy="296150"/>
          </a:xfrm>
        </p:grpSpPr>
        <p:sp>
          <p:nvSpPr>
            <p:cNvPr id="9135" name="Google Shape;9135;p6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62"/>
          <p:cNvGrpSpPr/>
          <p:nvPr/>
        </p:nvGrpSpPr>
        <p:grpSpPr>
          <a:xfrm>
            <a:off x="5301219" y="2711991"/>
            <a:ext cx="350401" cy="264888"/>
            <a:chOff x="3962775" y="1990700"/>
            <a:chExt cx="296975" cy="224500"/>
          </a:xfrm>
        </p:grpSpPr>
        <p:sp>
          <p:nvSpPr>
            <p:cNvPr id="9140" name="Google Shape;9140;p6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62"/>
          <p:cNvGrpSpPr/>
          <p:nvPr/>
        </p:nvGrpSpPr>
        <p:grpSpPr>
          <a:xfrm>
            <a:off x="5301691" y="3158697"/>
            <a:ext cx="349457" cy="349457"/>
            <a:chOff x="3963575" y="2317575"/>
            <a:chExt cx="296175" cy="296175"/>
          </a:xfrm>
        </p:grpSpPr>
        <p:sp>
          <p:nvSpPr>
            <p:cNvPr id="9145" name="Google Shape;9145;p6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62"/>
          <p:cNvGrpSpPr/>
          <p:nvPr/>
        </p:nvGrpSpPr>
        <p:grpSpPr>
          <a:xfrm>
            <a:off x="5301691" y="3608476"/>
            <a:ext cx="349457" cy="348513"/>
            <a:chOff x="3962775" y="2683025"/>
            <a:chExt cx="296175" cy="295375"/>
          </a:xfrm>
        </p:grpSpPr>
        <p:sp>
          <p:nvSpPr>
            <p:cNvPr id="9162" name="Google Shape;9162;p6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5" name="Google Shape;9165;p62"/>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6" name="Google Shape;9166;p62"/>
          <p:cNvGrpSpPr/>
          <p:nvPr/>
        </p:nvGrpSpPr>
        <p:grpSpPr>
          <a:xfrm>
            <a:off x="7516228" y="3159168"/>
            <a:ext cx="348513" cy="348513"/>
            <a:chOff x="5775900" y="2308125"/>
            <a:chExt cx="295375" cy="295375"/>
          </a:xfrm>
        </p:grpSpPr>
        <p:sp>
          <p:nvSpPr>
            <p:cNvPr id="9167" name="Google Shape;9167;p6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62"/>
          <p:cNvGrpSpPr/>
          <p:nvPr/>
        </p:nvGrpSpPr>
        <p:grpSpPr>
          <a:xfrm>
            <a:off x="7537142" y="3608004"/>
            <a:ext cx="306686" cy="349457"/>
            <a:chOff x="5794025" y="2673575"/>
            <a:chExt cx="259925" cy="296175"/>
          </a:xfrm>
        </p:grpSpPr>
        <p:sp>
          <p:nvSpPr>
            <p:cNvPr id="9173" name="Google Shape;9173;p6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5" name="Google Shape;9175;p62"/>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2"/>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7" name="Google Shape;9177;p62"/>
          <p:cNvGrpSpPr/>
          <p:nvPr/>
        </p:nvGrpSpPr>
        <p:grpSpPr>
          <a:xfrm>
            <a:off x="6637536" y="1304166"/>
            <a:ext cx="350401" cy="349457"/>
            <a:chOff x="2141000" y="1954475"/>
            <a:chExt cx="296975" cy="296175"/>
          </a:xfrm>
        </p:grpSpPr>
        <p:sp>
          <p:nvSpPr>
            <p:cNvPr id="9178" name="Google Shape;9178;p6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85" name="Shape 9185"/>
        <p:cNvGrpSpPr/>
        <p:nvPr/>
      </p:nvGrpSpPr>
      <p:grpSpPr>
        <a:xfrm>
          <a:off x="0" y="0"/>
          <a:ext cx="0" cy="0"/>
          <a:chOff x="0" y="0"/>
          <a:chExt cx="0" cy="0"/>
        </a:xfrm>
      </p:grpSpPr>
      <p:sp>
        <p:nvSpPr>
          <p:cNvPr id="9186" name="Google Shape;9186;p63"/>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187" name="Google Shape;9187;p63"/>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188" name="Google Shape;9188;p63"/>
          <p:cNvGrpSpPr/>
          <p:nvPr/>
        </p:nvGrpSpPr>
        <p:grpSpPr>
          <a:xfrm>
            <a:off x="882957" y="1306638"/>
            <a:ext cx="292442" cy="355741"/>
            <a:chOff x="-35830350" y="1912725"/>
            <a:chExt cx="241050" cy="293225"/>
          </a:xfrm>
        </p:grpSpPr>
        <p:sp>
          <p:nvSpPr>
            <p:cNvPr id="9189" name="Google Shape;9189;p6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63"/>
          <p:cNvGrpSpPr/>
          <p:nvPr/>
        </p:nvGrpSpPr>
        <p:grpSpPr>
          <a:xfrm>
            <a:off x="851444" y="1766235"/>
            <a:ext cx="355468" cy="353587"/>
            <a:chOff x="-35854750" y="2272675"/>
            <a:chExt cx="293000" cy="291450"/>
          </a:xfrm>
        </p:grpSpPr>
        <p:sp>
          <p:nvSpPr>
            <p:cNvPr id="9192" name="Google Shape;9192;p6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63"/>
          <p:cNvGrpSpPr/>
          <p:nvPr/>
        </p:nvGrpSpPr>
        <p:grpSpPr>
          <a:xfrm>
            <a:off x="850958" y="2220821"/>
            <a:ext cx="356438" cy="354558"/>
            <a:chOff x="-35853975" y="2631825"/>
            <a:chExt cx="293800" cy="292250"/>
          </a:xfrm>
        </p:grpSpPr>
        <p:sp>
          <p:nvSpPr>
            <p:cNvPr id="9196" name="Google Shape;9196;p6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63"/>
          <p:cNvGrpSpPr/>
          <p:nvPr/>
        </p:nvGrpSpPr>
        <p:grpSpPr>
          <a:xfrm>
            <a:off x="3089562" y="1307714"/>
            <a:ext cx="353587" cy="353587"/>
            <a:chOff x="-34032200" y="1916675"/>
            <a:chExt cx="291450" cy="291450"/>
          </a:xfrm>
        </p:grpSpPr>
        <p:sp>
          <p:nvSpPr>
            <p:cNvPr id="9202" name="Google Shape;9202;p6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6" name="Google Shape;9206;p63"/>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7" name="Google Shape;9207;p63"/>
          <p:cNvGrpSpPr/>
          <p:nvPr/>
        </p:nvGrpSpPr>
        <p:grpSpPr>
          <a:xfrm>
            <a:off x="3089092" y="2220821"/>
            <a:ext cx="354527" cy="354558"/>
            <a:chOff x="-34032200" y="2634975"/>
            <a:chExt cx="292225" cy="292250"/>
          </a:xfrm>
        </p:grpSpPr>
        <p:sp>
          <p:nvSpPr>
            <p:cNvPr id="9208" name="Google Shape;9208;p6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63"/>
          <p:cNvGrpSpPr/>
          <p:nvPr/>
        </p:nvGrpSpPr>
        <p:grpSpPr>
          <a:xfrm>
            <a:off x="1739487" y="2687069"/>
            <a:ext cx="358379" cy="354527"/>
            <a:chOff x="-32245875" y="1938725"/>
            <a:chExt cx="295400" cy="292225"/>
          </a:xfrm>
        </p:grpSpPr>
        <p:sp>
          <p:nvSpPr>
            <p:cNvPr id="9212" name="Google Shape;9212;p6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63"/>
          <p:cNvGrpSpPr/>
          <p:nvPr/>
        </p:nvGrpSpPr>
        <p:grpSpPr>
          <a:xfrm>
            <a:off x="1736150" y="3156468"/>
            <a:ext cx="365052" cy="352162"/>
            <a:chOff x="-32243500" y="2299850"/>
            <a:chExt cx="300900" cy="290275"/>
          </a:xfrm>
        </p:grpSpPr>
        <p:sp>
          <p:nvSpPr>
            <p:cNvPr id="9216" name="Google Shape;9216;p6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8" name="Google Shape;9218;p63"/>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9" name="Google Shape;9219;p63"/>
          <p:cNvGrpSpPr/>
          <p:nvPr/>
        </p:nvGrpSpPr>
        <p:grpSpPr>
          <a:xfrm>
            <a:off x="1299432" y="1306759"/>
            <a:ext cx="354527" cy="355498"/>
            <a:chOff x="-35495600" y="1912725"/>
            <a:chExt cx="292225" cy="293025"/>
          </a:xfrm>
        </p:grpSpPr>
        <p:sp>
          <p:nvSpPr>
            <p:cNvPr id="9220" name="Google Shape;9220;p6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3" name="Google Shape;9223;p63"/>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4" name="Google Shape;9224;p63"/>
          <p:cNvGrpSpPr/>
          <p:nvPr/>
        </p:nvGrpSpPr>
        <p:grpSpPr>
          <a:xfrm>
            <a:off x="1299432" y="2221307"/>
            <a:ext cx="354527" cy="353587"/>
            <a:chOff x="-35495600" y="2631825"/>
            <a:chExt cx="292225" cy="291450"/>
          </a:xfrm>
        </p:grpSpPr>
        <p:sp>
          <p:nvSpPr>
            <p:cNvPr id="9225" name="Google Shape;9225;p6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63"/>
          <p:cNvGrpSpPr/>
          <p:nvPr/>
        </p:nvGrpSpPr>
        <p:grpSpPr>
          <a:xfrm>
            <a:off x="3537081" y="1307714"/>
            <a:ext cx="353587" cy="353587"/>
            <a:chOff x="-33673825" y="1916675"/>
            <a:chExt cx="291450" cy="291450"/>
          </a:xfrm>
        </p:grpSpPr>
        <p:sp>
          <p:nvSpPr>
            <p:cNvPr id="9230" name="Google Shape;9230;p6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63"/>
          <p:cNvGrpSpPr/>
          <p:nvPr/>
        </p:nvGrpSpPr>
        <p:grpSpPr>
          <a:xfrm>
            <a:off x="3534700" y="1765295"/>
            <a:ext cx="358349" cy="355468"/>
            <a:chOff x="-33676975" y="2275050"/>
            <a:chExt cx="295375" cy="293000"/>
          </a:xfrm>
        </p:grpSpPr>
        <p:sp>
          <p:nvSpPr>
            <p:cNvPr id="9235" name="Google Shape;9235;p6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63"/>
          <p:cNvGrpSpPr/>
          <p:nvPr/>
        </p:nvGrpSpPr>
        <p:grpSpPr>
          <a:xfrm>
            <a:off x="3537081" y="2220594"/>
            <a:ext cx="353587" cy="355013"/>
            <a:chOff x="-33673825" y="2634975"/>
            <a:chExt cx="291450" cy="292625"/>
          </a:xfrm>
        </p:grpSpPr>
        <p:sp>
          <p:nvSpPr>
            <p:cNvPr id="9239" name="Google Shape;9239;p6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63"/>
          <p:cNvGrpSpPr/>
          <p:nvPr/>
        </p:nvGrpSpPr>
        <p:grpSpPr>
          <a:xfrm>
            <a:off x="2205089" y="2687509"/>
            <a:ext cx="329687" cy="353648"/>
            <a:chOff x="-31874100" y="1939525"/>
            <a:chExt cx="271750" cy="291500"/>
          </a:xfrm>
        </p:grpSpPr>
        <p:sp>
          <p:nvSpPr>
            <p:cNvPr id="9242" name="Google Shape;9242;p6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4" name="Google Shape;9244;p63"/>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5" name="Google Shape;9245;p63"/>
          <p:cNvGrpSpPr/>
          <p:nvPr/>
        </p:nvGrpSpPr>
        <p:grpSpPr>
          <a:xfrm>
            <a:off x="2186451" y="3616531"/>
            <a:ext cx="366963" cy="352768"/>
            <a:chOff x="-31889075" y="2658950"/>
            <a:chExt cx="302475" cy="290775"/>
          </a:xfrm>
        </p:grpSpPr>
        <p:sp>
          <p:nvSpPr>
            <p:cNvPr id="9246" name="Google Shape;9246;p6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8" name="Google Shape;9248;p63"/>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9" name="Google Shape;9249;p63"/>
          <p:cNvGrpSpPr/>
          <p:nvPr/>
        </p:nvGrpSpPr>
        <p:grpSpPr>
          <a:xfrm>
            <a:off x="1747421" y="1306759"/>
            <a:ext cx="354527" cy="355498"/>
            <a:chOff x="-35136450" y="1912725"/>
            <a:chExt cx="292225" cy="293025"/>
          </a:xfrm>
        </p:grpSpPr>
        <p:sp>
          <p:nvSpPr>
            <p:cNvPr id="9250" name="Google Shape;9250;p6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63"/>
          <p:cNvGrpSpPr/>
          <p:nvPr/>
        </p:nvGrpSpPr>
        <p:grpSpPr>
          <a:xfrm>
            <a:off x="1747891" y="1765978"/>
            <a:ext cx="353587" cy="354103"/>
            <a:chOff x="-35134875" y="2272675"/>
            <a:chExt cx="291450" cy="291875"/>
          </a:xfrm>
        </p:grpSpPr>
        <p:sp>
          <p:nvSpPr>
            <p:cNvPr id="9254" name="Google Shape;9254;p6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63"/>
          <p:cNvGrpSpPr/>
          <p:nvPr/>
        </p:nvGrpSpPr>
        <p:grpSpPr>
          <a:xfrm>
            <a:off x="1789458" y="2221307"/>
            <a:ext cx="270453" cy="353587"/>
            <a:chOff x="-35101800" y="2631050"/>
            <a:chExt cx="222925" cy="291450"/>
          </a:xfrm>
        </p:grpSpPr>
        <p:sp>
          <p:nvSpPr>
            <p:cNvPr id="9259" name="Google Shape;9259;p6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3" name="Google Shape;9263;p63"/>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4" name="Google Shape;9264;p63"/>
          <p:cNvGrpSpPr/>
          <p:nvPr/>
        </p:nvGrpSpPr>
        <p:grpSpPr>
          <a:xfrm>
            <a:off x="3977510" y="1765295"/>
            <a:ext cx="353587" cy="355468"/>
            <a:chOff x="-33314675" y="2275050"/>
            <a:chExt cx="291450" cy="293000"/>
          </a:xfrm>
        </p:grpSpPr>
        <p:sp>
          <p:nvSpPr>
            <p:cNvPr id="9265" name="Google Shape;9265;p6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8" name="Google Shape;9268;p63"/>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9" name="Google Shape;9269;p63"/>
          <p:cNvGrpSpPr/>
          <p:nvPr/>
        </p:nvGrpSpPr>
        <p:grpSpPr>
          <a:xfrm>
            <a:off x="2639701" y="2687555"/>
            <a:ext cx="353587" cy="353557"/>
            <a:chOff x="-31523625" y="1939525"/>
            <a:chExt cx="291450" cy="291425"/>
          </a:xfrm>
        </p:grpSpPr>
        <p:sp>
          <p:nvSpPr>
            <p:cNvPr id="9270" name="Google Shape;9270;p6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63"/>
          <p:cNvGrpSpPr/>
          <p:nvPr/>
        </p:nvGrpSpPr>
        <p:grpSpPr>
          <a:xfrm>
            <a:off x="2638746" y="3155755"/>
            <a:ext cx="355498" cy="353587"/>
            <a:chOff x="-31523625" y="2298675"/>
            <a:chExt cx="293025" cy="291450"/>
          </a:xfrm>
        </p:grpSpPr>
        <p:sp>
          <p:nvSpPr>
            <p:cNvPr id="9282" name="Google Shape;9282;p6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5" name="Google Shape;9285;p63"/>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3"/>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7" name="Google Shape;9287;p63"/>
          <p:cNvGrpSpPr/>
          <p:nvPr/>
        </p:nvGrpSpPr>
        <p:grpSpPr>
          <a:xfrm>
            <a:off x="2205934" y="1307729"/>
            <a:ext cx="331598" cy="353557"/>
            <a:chOff x="-34767825" y="1914325"/>
            <a:chExt cx="273325" cy="291425"/>
          </a:xfrm>
        </p:grpSpPr>
        <p:sp>
          <p:nvSpPr>
            <p:cNvPr id="9288" name="Google Shape;9288;p6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63"/>
          <p:cNvGrpSpPr/>
          <p:nvPr/>
        </p:nvGrpSpPr>
        <p:grpSpPr>
          <a:xfrm>
            <a:off x="2193513" y="1765280"/>
            <a:ext cx="356438" cy="355498"/>
            <a:chOff x="-34778075" y="2272675"/>
            <a:chExt cx="293800" cy="293025"/>
          </a:xfrm>
        </p:grpSpPr>
        <p:sp>
          <p:nvSpPr>
            <p:cNvPr id="9292" name="Google Shape;9292;p6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63"/>
          <p:cNvGrpSpPr/>
          <p:nvPr/>
        </p:nvGrpSpPr>
        <p:grpSpPr>
          <a:xfrm>
            <a:off x="2194939" y="2221307"/>
            <a:ext cx="353587" cy="353587"/>
            <a:chOff x="-34776500" y="2631825"/>
            <a:chExt cx="291450" cy="291450"/>
          </a:xfrm>
        </p:grpSpPr>
        <p:sp>
          <p:nvSpPr>
            <p:cNvPr id="9296" name="Google Shape;9296;p6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63"/>
          <p:cNvGrpSpPr/>
          <p:nvPr/>
        </p:nvGrpSpPr>
        <p:grpSpPr>
          <a:xfrm>
            <a:off x="853628" y="2685160"/>
            <a:ext cx="354527" cy="358349"/>
            <a:chOff x="-32956300" y="1915900"/>
            <a:chExt cx="292225" cy="295375"/>
          </a:xfrm>
        </p:grpSpPr>
        <p:sp>
          <p:nvSpPr>
            <p:cNvPr id="9300" name="Google Shape;9300;p6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2" name="Google Shape;9302;p63"/>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3"/>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4" name="Google Shape;9304;p63"/>
          <p:cNvGrpSpPr/>
          <p:nvPr/>
        </p:nvGrpSpPr>
        <p:grpSpPr>
          <a:xfrm>
            <a:off x="3081101" y="2687555"/>
            <a:ext cx="356438" cy="353557"/>
            <a:chOff x="-31166825" y="1939525"/>
            <a:chExt cx="293800" cy="291425"/>
          </a:xfrm>
        </p:grpSpPr>
        <p:sp>
          <p:nvSpPr>
            <p:cNvPr id="9305" name="Google Shape;9305;p6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3"/>
          <p:cNvGrpSpPr/>
          <p:nvPr/>
        </p:nvGrpSpPr>
        <p:grpSpPr>
          <a:xfrm>
            <a:off x="3082057" y="3155482"/>
            <a:ext cx="354527" cy="354133"/>
            <a:chOff x="-31165250" y="2298675"/>
            <a:chExt cx="292225" cy="291900"/>
          </a:xfrm>
        </p:grpSpPr>
        <p:sp>
          <p:nvSpPr>
            <p:cNvPr id="9317" name="Google Shape;9317;p6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63"/>
          <p:cNvGrpSpPr/>
          <p:nvPr/>
        </p:nvGrpSpPr>
        <p:grpSpPr>
          <a:xfrm>
            <a:off x="3082542" y="3616136"/>
            <a:ext cx="353557" cy="353557"/>
            <a:chOff x="-31164450" y="2657050"/>
            <a:chExt cx="291425" cy="291425"/>
          </a:xfrm>
        </p:grpSpPr>
        <p:sp>
          <p:nvSpPr>
            <p:cNvPr id="9321" name="Google Shape;9321;p6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5" name="Google Shape;9325;p63"/>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6" name="Google Shape;9326;p63"/>
          <p:cNvGrpSpPr/>
          <p:nvPr/>
        </p:nvGrpSpPr>
        <p:grpSpPr>
          <a:xfrm>
            <a:off x="2632987" y="1307366"/>
            <a:ext cx="358349" cy="354285"/>
            <a:chOff x="-34421275" y="1912725"/>
            <a:chExt cx="295375" cy="292025"/>
          </a:xfrm>
        </p:grpSpPr>
        <p:sp>
          <p:nvSpPr>
            <p:cNvPr id="9327" name="Google Shape;9327;p6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63"/>
          <p:cNvGrpSpPr/>
          <p:nvPr/>
        </p:nvGrpSpPr>
        <p:grpSpPr>
          <a:xfrm>
            <a:off x="2632032" y="1765280"/>
            <a:ext cx="360260" cy="355498"/>
            <a:chOff x="-34418125" y="2271100"/>
            <a:chExt cx="296950" cy="293025"/>
          </a:xfrm>
        </p:grpSpPr>
        <p:sp>
          <p:nvSpPr>
            <p:cNvPr id="9330" name="Google Shape;9330;p6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63"/>
          <p:cNvGrpSpPr/>
          <p:nvPr/>
        </p:nvGrpSpPr>
        <p:grpSpPr>
          <a:xfrm>
            <a:off x="2632987" y="2221307"/>
            <a:ext cx="358349" cy="353587"/>
            <a:chOff x="-34421275" y="2631050"/>
            <a:chExt cx="295375" cy="291450"/>
          </a:xfrm>
        </p:grpSpPr>
        <p:sp>
          <p:nvSpPr>
            <p:cNvPr id="9336" name="Google Shape;9336;p6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0" name="Google Shape;9340;p63"/>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3"/>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3"/>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3" name="Google Shape;9343;p63"/>
          <p:cNvGrpSpPr/>
          <p:nvPr/>
        </p:nvGrpSpPr>
        <p:grpSpPr>
          <a:xfrm>
            <a:off x="3537620" y="2688025"/>
            <a:ext cx="353587" cy="352617"/>
            <a:chOff x="-30805300" y="1938725"/>
            <a:chExt cx="291450" cy="290650"/>
          </a:xfrm>
        </p:grpSpPr>
        <p:sp>
          <p:nvSpPr>
            <p:cNvPr id="9344" name="Google Shape;9344;p6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3"/>
          <p:cNvGrpSpPr/>
          <p:nvPr/>
        </p:nvGrpSpPr>
        <p:grpSpPr>
          <a:xfrm>
            <a:off x="3538105" y="3155952"/>
            <a:ext cx="352617" cy="353193"/>
            <a:chOff x="-30805300" y="2298675"/>
            <a:chExt cx="290650" cy="291125"/>
          </a:xfrm>
        </p:grpSpPr>
        <p:sp>
          <p:nvSpPr>
            <p:cNvPr id="9347" name="Google Shape;9347;p6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63"/>
          <p:cNvGrpSpPr/>
          <p:nvPr/>
        </p:nvGrpSpPr>
        <p:grpSpPr>
          <a:xfrm>
            <a:off x="3537635" y="3616136"/>
            <a:ext cx="353557" cy="353557"/>
            <a:chOff x="-30806075" y="2657050"/>
            <a:chExt cx="291425" cy="291425"/>
          </a:xfrm>
        </p:grpSpPr>
        <p:sp>
          <p:nvSpPr>
            <p:cNvPr id="9352" name="Google Shape;9352;p6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63"/>
          <p:cNvGrpSpPr/>
          <p:nvPr/>
        </p:nvGrpSpPr>
        <p:grpSpPr>
          <a:xfrm>
            <a:off x="2639681" y="4073943"/>
            <a:ext cx="353557" cy="353557"/>
            <a:chOff x="-30064925" y="2332550"/>
            <a:chExt cx="291425" cy="291425"/>
          </a:xfrm>
        </p:grpSpPr>
        <p:sp>
          <p:nvSpPr>
            <p:cNvPr id="9356" name="Google Shape;9356;p6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63"/>
          <p:cNvGrpSpPr/>
          <p:nvPr/>
        </p:nvGrpSpPr>
        <p:grpSpPr>
          <a:xfrm>
            <a:off x="3983068" y="2683443"/>
            <a:ext cx="348855" cy="347879"/>
            <a:chOff x="2821450" y="2957850"/>
            <a:chExt cx="259275" cy="258550"/>
          </a:xfrm>
        </p:grpSpPr>
        <p:sp>
          <p:nvSpPr>
            <p:cNvPr id="9360" name="Google Shape;9360;p6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363" name="Google Shape;9363;p63"/>
          <p:cNvGrpSpPr/>
          <p:nvPr/>
        </p:nvGrpSpPr>
        <p:grpSpPr>
          <a:xfrm>
            <a:off x="4858100" y="1304461"/>
            <a:ext cx="361090" cy="361090"/>
            <a:chOff x="-57970450" y="1903275"/>
            <a:chExt cx="318225" cy="318225"/>
          </a:xfrm>
        </p:grpSpPr>
        <p:sp>
          <p:nvSpPr>
            <p:cNvPr id="9364" name="Google Shape;9364;p6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63"/>
          <p:cNvGrpSpPr/>
          <p:nvPr/>
        </p:nvGrpSpPr>
        <p:grpSpPr>
          <a:xfrm>
            <a:off x="4880000" y="1780418"/>
            <a:ext cx="317290" cy="359303"/>
            <a:chOff x="-57950750" y="2296300"/>
            <a:chExt cx="279625" cy="316650"/>
          </a:xfrm>
        </p:grpSpPr>
        <p:sp>
          <p:nvSpPr>
            <p:cNvPr id="9369" name="Google Shape;9369;p6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63"/>
          <p:cNvGrpSpPr/>
          <p:nvPr/>
        </p:nvGrpSpPr>
        <p:grpSpPr>
          <a:xfrm>
            <a:off x="4858214" y="2232094"/>
            <a:ext cx="360863" cy="360211"/>
            <a:chOff x="-57969675" y="2687750"/>
            <a:chExt cx="318025" cy="317450"/>
          </a:xfrm>
        </p:grpSpPr>
        <p:sp>
          <p:nvSpPr>
            <p:cNvPr id="9374" name="Google Shape;9374;p6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63"/>
          <p:cNvGrpSpPr/>
          <p:nvPr/>
        </p:nvGrpSpPr>
        <p:grpSpPr>
          <a:xfrm>
            <a:off x="7067397" y="1304461"/>
            <a:ext cx="363785" cy="361090"/>
            <a:chOff x="-56012425" y="1903275"/>
            <a:chExt cx="320600" cy="318225"/>
          </a:xfrm>
        </p:grpSpPr>
        <p:sp>
          <p:nvSpPr>
            <p:cNvPr id="9379" name="Google Shape;9379;p6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3"/>
          <p:cNvGrpSpPr/>
          <p:nvPr/>
        </p:nvGrpSpPr>
        <p:grpSpPr>
          <a:xfrm>
            <a:off x="7068290" y="1778631"/>
            <a:ext cx="361998" cy="361998"/>
            <a:chOff x="-56010850" y="2294725"/>
            <a:chExt cx="319025" cy="319025"/>
          </a:xfrm>
        </p:grpSpPr>
        <p:sp>
          <p:nvSpPr>
            <p:cNvPr id="9382" name="Google Shape;9382;p6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63"/>
          <p:cNvGrpSpPr/>
          <p:nvPr/>
        </p:nvGrpSpPr>
        <p:grpSpPr>
          <a:xfrm>
            <a:off x="7068305" y="2231215"/>
            <a:ext cx="361969" cy="361090"/>
            <a:chOff x="-56010050" y="2686975"/>
            <a:chExt cx="319000" cy="318225"/>
          </a:xfrm>
        </p:grpSpPr>
        <p:sp>
          <p:nvSpPr>
            <p:cNvPr id="9387" name="Google Shape;9387;p6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63"/>
          <p:cNvGrpSpPr/>
          <p:nvPr/>
        </p:nvGrpSpPr>
        <p:grpSpPr>
          <a:xfrm>
            <a:off x="5753801" y="2684124"/>
            <a:ext cx="361998" cy="361090"/>
            <a:chOff x="-54081175" y="1903275"/>
            <a:chExt cx="319025" cy="318225"/>
          </a:xfrm>
        </p:grpSpPr>
        <p:sp>
          <p:nvSpPr>
            <p:cNvPr id="9392" name="Google Shape;9392;p6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63"/>
          <p:cNvGrpSpPr/>
          <p:nvPr/>
        </p:nvGrpSpPr>
        <p:grpSpPr>
          <a:xfrm>
            <a:off x="5776154" y="3137587"/>
            <a:ext cx="317290" cy="360211"/>
            <a:chOff x="-54063050" y="2296300"/>
            <a:chExt cx="279625" cy="317450"/>
          </a:xfrm>
        </p:grpSpPr>
        <p:sp>
          <p:nvSpPr>
            <p:cNvPr id="9395" name="Google Shape;9395;p6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63"/>
          <p:cNvGrpSpPr/>
          <p:nvPr/>
        </p:nvGrpSpPr>
        <p:grpSpPr>
          <a:xfrm>
            <a:off x="5776154" y="3601649"/>
            <a:ext cx="317290" cy="361033"/>
            <a:chOff x="-54061475" y="2685450"/>
            <a:chExt cx="279625" cy="318175"/>
          </a:xfrm>
        </p:grpSpPr>
        <p:sp>
          <p:nvSpPr>
            <p:cNvPr id="9400" name="Google Shape;9400;p6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63"/>
          <p:cNvGrpSpPr/>
          <p:nvPr/>
        </p:nvGrpSpPr>
        <p:grpSpPr>
          <a:xfrm>
            <a:off x="8029690" y="2693967"/>
            <a:ext cx="275278" cy="361969"/>
            <a:chOff x="-52074300" y="1911950"/>
            <a:chExt cx="242600" cy="319000"/>
          </a:xfrm>
        </p:grpSpPr>
        <p:sp>
          <p:nvSpPr>
            <p:cNvPr id="9405" name="Google Shape;9405;p6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63"/>
          <p:cNvGrpSpPr/>
          <p:nvPr/>
        </p:nvGrpSpPr>
        <p:grpSpPr>
          <a:xfrm>
            <a:off x="5287689" y="1305369"/>
            <a:ext cx="361998" cy="361090"/>
            <a:chOff x="-57578225" y="1904075"/>
            <a:chExt cx="319025" cy="318225"/>
          </a:xfrm>
        </p:grpSpPr>
        <p:sp>
          <p:nvSpPr>
            <p:cNvPr id="9410" name="Google Shape;9410;p6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63"/>
          <p:cNvGrpSpPr/>
          <p:nvPr/>
        </p:nvGrpSpPr>
        <p:grpSpPr>
          <a:xfrm>
            <a:off x="5310042" y="1778631"/>
            <a:ext cx="317290" cy="361090"/>
            <a:chOff x="-57558525" y="2294725"/>
            <a:chExt cx="279625" cy="318225"/>
          </a:xfrm>
        </p:grpSpPr>
        <p:sp>
          <p:nvSpPr>
            <p:cNvPr id="9415" name="Google Shape;9415;p6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63"/>
          <p:cNvGrpSpPr/>
          <p:nvPr/>
        </p:nvGrpSpPr>
        <p:grpSpPr>
          <a:xfrm>
            <a:off x="5285901" y="2231215"/>
            <a:ext cx="365572" cy="361969"/>
            <a:chOff x="-57579800" y="2686975"/>
            <a:chExt cx="322175" cy="319000"/>
          </a:xfrm>
        </p:grpSpPr>
        <p:sp>
          <p:nvSpPr>
            <p:cNvPr id="9421" name="Google Shape;9421;p6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63"/>
          <p:cNvGrpSpPr/>
          <p:nvPr/>
        </p:nvGrpSpPr>
        <p:grpSpPr>
          <a:xfrm>
            <a:off x="7510682" y="1778631"/>
            <a:ext cx="367359" cy="361090"/>
            <a:chOff x="-55620975" y="2294725"/>
            <a:chExt cx="323750" cy="318225"/>
          </a:xfrm>
        </p:grpSpPr>
        <p:sp>
          <p:nvSpPr>
            <p:cNvPr id="9424" name="Google Shape;9424;p6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63"/>
          <p:cNvGrpSpPr/>
          <p:nvPr/>
        </p:nvGrpSpPr>
        <p:grpSpPr>
          <a:xfrm>
            <a:off x="7512923" y="2231130"/>
            <a:ext cx="362877" cy="361175"/>
            <a:chOff x="-55620175" y="2686900"/>
            <a:chExt cx="319800" cy="318300"/>
          </a:xfrm>
        </p:grpSpPr>
        <p:sp>
          <p:nvSpPr>
            <p:cNvPr id="9431" name="Google Shape;9431;p6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63"/>
          <p:cNvGrpSpPr/>
          <p:nvPr/>
        </p:nvGrpSpPr>
        <p:grpSpPr>
          <a:xfrm>
            <a:off x="6198887" y="2684124"/>
            <a:ext cx="361969" cy="361090"/>
            <a:chOff x="-53690500" y="1903275"/>
            <a:chExt cx="319000" cy="318225"/>
          </a:xfrm>
        </p:grpSpPr>
        <p:sp>
          <p:nvSpPr>
            <p:cNvPr id="9436" name="Google Shape;9436;p6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63"/>
          <p:cNvGrpSpPr/>
          <p:nvPr/>
        </p:nvGrpSpPr>
        <p:grpSpPr>
          <a:xfrm>
            <a:off x="6221226" y="3137587"/>
            <a:ext cx="317290" cy="359303"/>
            <a:chOff x="-53670800" y="2296300"/>
            <a:chExt cx="279625" cy="316650"/>
          </a:xfrm>
        </p:grpSpPr>
        <p:sp>
          <p:nvSpPr>
            <p:cNvPr id="9441" name="Google Shape;9441;p6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63"/>
          <p:cNvGrpSpPr/>
          <p:nvPr/>
        </p:nvGrpSpPr>
        <p:grpSpPr>
          <a:xfrm>
            <a:off x="6198887" y="3602925"/>
            <a:ext cx="361969" cy="361544"/>
            <a:chOff x="-53690500" y="2686575"/>
            <a:chExt cx="319000" cy="318625"/>
          </a:xfrm>
        </p:grpSpPr>
        <p:sp>
          <p:nvSpPr>
            <p:cNvPr id="9446" name="Google Shape;9446;p6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63"/>
          <p:cNvGrpSpPr/>
          <p:nvPr/>
        </p:nvGrpSpPr>
        <p:grpSpPr>
          <a:xfrm>
            <a:off x="8008669" y="3145785"/>
            <a:ext cx="317319" cy="360948"/>
            <a:chOff x="-52092425" y="2303525"/>
            <a:chExt cx="279650" cy="318100"/>
          </a:xfrm>
        </p:grpSpPr>
        <p:sp>
          <p:nvSpPr>
            <p:cNvPr id="9451" name="Google Shape;9451;p6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3"/>
          <p:cNvGrpSpPr/>
          <p:nvPr/>
        </p:nvGrpSpPr>
        <p:grpSpPr>
          <a:xfrm>
            <a:off x="5727728" y="1306249"/>
            <a:ext cx="363756" cy="361090"/>
            <a:chOff x="-57189125" y="1904850"/>
            <a:chExt cx="320575" cy="318225"/>
          </a:xfrm>
        </p:grpSpPr>
        <p:sp>
          <p:nvSpPr>
            <p:cNvPr id="9457" name="Google Shape;9457;p6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3"/>
          <p:cNvGrpSpPr/>
          <p:nvPr/>
        </p:nvGrpSpPr>
        <p:grpSpPr>
          <a:xfrm>
            <a:off x="5728621" y="1800985"/>
            <a:ext cx="361969" cy="316411"/>
            <a:chOff x="-57187550" y="2314425"/>
            <a:chExt cx="319000" cy="278850"/>
          </a:xfrm>
        </p:grpSpPr>
        <p:sp>
          <p:nvSpPr>
            <p:cNvPr id="9463" name="Google Shape;9463;p6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3"/>
          <p:cNvGrpSpPr/>
          <p:nvPr/>
        </p:nvGrpSpPr>
        <p:grpSpPr>
          <a:xfrm>
            <a:off x="5745585" y="2230534"/>
            <a:ext cx="328042" cy="361771"/>
            <a:chOff x="-57172600" y="2686375"/>
            <a:chExt cx="289100" cy="318825"/>
          </a:xfrm>
        </p:grpSpPr>
        <p:sp>
          <p:nvSpPr>
            <p:cNvPr id="9468" name="Google Shape;9468;p6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63"/>
          <p:cNvGrpSpPr/>
          <p:nvPr/>
        </p:nvGrpSpPr>
        <p:grpSpPr>
          <a:xfrm>
            <a:off x="7958434" y="1304461"/>
            <a:ext cx="361090" cy="359303"/>
            <a:chOff x="-55225575" y="1903275"/>
            <a:chExt cx="318225" cy="316650"/>
          </a:xfrm>
        </p:grpSpPr>
        <p:sp>
          <p:nvSpPr>
            <p:cNvPr id="9471" name="Google Shape;9471;p6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63"/>
          <p:cNvGrpSpPr/>
          <p:nvPr/>
        </p:nvGrpSpPr>
        <p:grpSpPr>
          <a:xfrm>
            <a:off x="7969611" y="1780418"/>
            <a:ext cx="338736" cy="359303"/>
            <a:chOff x="-55217700" y="2296300"/>
            <a:chExt cx="298525" cy="316650"/>
          </a:xfrm>
        </p:grpSpPr>
        <p:sp>
          <p:nvSpPr>
            <p:cNvPr id="9477" name="Google Shape;9477;p6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63"/>
          <p:cNvGrpSpPr/>
          <p:nvPr/>
        </p:nvGrpSpPr>
        <p:grpSpPr>
          <a:xfrm>
            <a:off x="7957541" y="2233002"/>
            <a:ext cx="362877" cy="359303"/>
            <a:chOff x="-55229525" y="2688550"/>
            <a:chExt cx="319800" cy="316650"/>
          </a:xfrm>
        </p:grpSpPr>
        <p:sp>
          <p:nvSpPr>
            <p:cNvPr id="9482" name="Google Shape;9482;p6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63"/>
          <p:cNvGrpSpPr/>
          <p:nvPr/>
        </p:nvGrpSpPr>
        <p:grpSpPr>
          <a:xfrm>
            <a:off x="6653760" y="2684124"/>
            <a:ext cx="338765" cy="361090"/>
            <a:chOff x="-53288825" y="1903275"/>
            <a:chExt cx="298550" cy="318225"/>
          </a:xfrm>
        </p:grpSpPr>
        <p:sp>
          <p:nvSpPr>
            <p:cNvPr id="9487" name="Google Shape;9487;p6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63"/>
          <p:cNvGrpSpPr/>
          <p:nvPr/>
        </p:nvGrpSpPr>
        <p:grpSpPr>
          <a:xfrm>
            <a:off x="6642143" y="3135800"/>
            <a:ext cx="361998" cy="361090"/>
            <a:chOff x="-53299850" y="2294725"/>
            <a:chExt cx="319025" cy="318225"/>
          </a:xfrm>
        </p:grpSpPr>
        <p:sp>
          <p:nvSpPr>
            <p:cNvPr id="9491" name="Google Shape;9491;p6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63"/>
          <p:cNvGrpSpPr/>
          <p:nvPr/>
        </p:nvGrpSpPr>
        <p:grpSpPr>
          <a:xfrm>
            <a:off x="6664936" y="3604259"/>
            <a:ext cx="316411" cy="360211"/>
            <a:chOff x="-53278575" y="2687750"/>
            <a:chExt cx="278850" cy="317450"/>
          </a:xfrm>
        </p:grpSpPr>
        <p:sp>
          <p:nvSpPr>
            <p:cNvPr id="9494" name="Google Shape;9494;p6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63"/>
          <p:cNvGrpSpPr/>
          <p:nvPr/>
        </p:nvGrpSpPr>
        <p:grpSpPr>
          <a:xfrm>
            <a:off x="7986330" y="3603947"/>
            <a:ext cx="361998" cy="362310"/>
            <a:chOff x="-52101875" y="2687475"/>
            <a:chExt cx="319025" cy="319300"/>
          </a:xfrm>
        </p:grpSpPr>
        <p:sp>
          <p:nvSpPr>
            <p:cNvPr id="9499" name="Google Shape;9499;p6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63"/>
          <p:cNvGrpSpPr/>
          <p:nvPr/>
        </p:nvGrpSpPr>
        <p:grpSpPr>
          <a:xfrm>
            <a:off x="6201079" y="1305369"/>
            <a:ext cx="317290" cy="361090"/>
            <a:chOff x="-56774050" y="1904075"/>
            <a:chExt cx="279625" cy="318225"/>
          </a:xfrm>
        </p:grpSpPr>
        <p:sp>
          <p:nvSpPr>
            <p:cNvPr id="9504" name="Google Shape;9504;p6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63"/>
          <p:cNvGrpSpPr/>
          <p:nvPr/>
        </p:nvGrpSpPr>
        <p:grpSpPr>
          <a:xfrm>
            <a:off x="6201079" y="1778631"/>
            <a:ext cx="317290" cy="361090"/>
            <a:chOff x="-56774850" y="2294725"/>
            <a:chExt cx="279625" cy="318225"/>
          </a:xfrm>
        </p:grpSpPr>
        <p:sp>
          <p:nvSpPr>
            <p:cNvPr id="9507" name="Google Shape;9507;p6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63"/>
          <p:cNvGrpSpPr/>
          <p:nvPr/>
        </p:nvGrpSpPr>
        <p:grpSpPr>
          <a:xfrm>
            <a:off x="6222086" y="2231215"/>
            <a:ext cx="275278" cy="360182"/>
            <a:chOff x="-56756725" y="2686975"/>
            <a:chExt cx="242600" cy="317425"/>
          </a:xfrm>
        </p:grpSpPr>
        <p:sp>
          <p:nvSpPr>
            <p:cNvPr id="9511" name="Google Shape;9511;p6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63"/>
          <p:cNvGrpSpPr/>
          <p:nvPr/>
        </p:nvGrpSpPr>
        <p:grpSpPr>
          <a:xfrm>
            <a:off x="4870518" y="2684124"/>
            <a:ext cx="337346" cy="361998"/>
            <a:chOff x="-54826975" y="1903275"/>
            <a:chExt cx="297300" cy="319025"/>
          </a:xfrm>
        </p:grpSpPr>
        <p:sp>
          <p:nvSpPr>
            <p:cNvPr id="9515" name="Google Shape;9515;p6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63"/>
          <p:cNvGrpSpPr/>
          <p:nvPr/>
        </p:nvGrpSpPr>
        <p:grpSpPr>
          <a:xfrm>
            <a:off x="4858206" y="3137587"/>
            <a:ext cx="361969" cy="359274"/>
            <a:chOff x="-54836500" y="2296300"/>
            <a:chExt cx="319000" cy="316625"/>
          </a:xfrm>
        </p:grpSpPr>
        <p:sp>
          <p:nvSpPr>
            <p:cNvPr id="9519" name="Google Shape;9519;p6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63"/>
          <p:cNvGrpSpPr/>
          <p:nvPr/>
        </p:nvGrpSpPr>
        <p:grpSpPr>
          <a:xfrm>
            <a:off x="4879652" y="3604259"/>
            <a:ext cx="319078" cy="361090"/>
            <a:chOff x="-54817600" y="2687750"/>
            <a:chExt cx="281200" cy="318225"/>
          </a:xfrm>
        </p:grpSpPr>
        <p:sp>
          <p:nvSpPr>
            <p:cNvPr id="9524" name="Google Shape;9524;p6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63"/>
          <p:cNvGrpSpPr/>
          <p:nvPr/>
        </p:nvGrpSpPr>
        <p:grpSpPr>
          <a:xfrm>
            <a:off x="7110476" y="2684124"/>
            <a:ext cx="317290" cy="359303"/>
            <a:chOff x="-52887125" y="1903275"/>
            <a:chExt cx="279625" cy="316650"/>
          </a:xfrm>
        </p:grpSpPr>
        <p:sp>
          <p:nvSpPr>
            <p:cNvPr id="9529" name="Google Shape;9529;p6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63"/>
          <p:cNvGrpSpPr/>
          <p:nvPr/>
        </p:nvGrpSpPr>
        <p:grpSpPr>
          <a:xfrm>
            <a:off x="7089030" y="3134920"/>
            <a:ext cx="360182" cy="361969"/>
            <a:chOff x="-52906025" y="2293950"/>
            <a:chExt cx="317425" cy="319000"/>
          </a:xfrm>
        </p:grpSpPr>
        <p:sp>
          <p:nvSpPr>
            <p:cNvPr id="9532" name="Google Shape;9532;p6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63"/>
          <p:cNvGrpSpPr/>
          <p:nvPr/>
        </p:nvGrpSpPr>
        <p:grpSpPr>
          <a:xfrm>
            <a:off x="7110476" y="3603379"/>
            <a:ext cx="317290" cy="361090"/>
            <a:chOff x="-52887125" y="2686975"/>
            <a:chExt cx="279625" cy="318225"/>
          </a:xfrm>
        </p:grpSpPr>
        <p:sp>
          <p:nvSpPr>
            <p:cNvPr id="9536" name="Google Shape;9536;p6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63"/>
          <p:cNvGrpSpPr/>
          <p:nvPr/>
        </p:nvGrpSpPr>
        <p:grpSpPr>
          <a:xfrm>
            <a:off x="6220848" y="4062998"/>
            <a:ext cx="318170" cy="359303"/>
            <a:chOff x="-51722225" y="1915100"/>
            <a:chExt cx="280400" cy="316650"/>
          </a:xfrm>
        </p:grpSpPr>
        <p:sp>
          <p:nvSpPr>
            <p:cNvPr id="9541" name="Google Shape;9541;p6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63"/>
          <p:cNvGrpSpPr/>
          <p:nvPr/>
        </p:nvGrpSpPr>
        <p:grpSpPr>
          <a:xfrm>
            <a:off x="6616678" y="1303695"/>
            <a:ext cx="370905" cy="360976"/>
            <a:chOff x="-56407800" y="1902600"/>
            <a:chExt cx="326875" cy="318125"/>
          </a:xfrm>
        </p:grpSpPr>
        <p:sp>
          <p:nvSpPr>
            <p:cNvPr id="9546" name="Google Shape;9546;p6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63"/>
          <p:cNvGrpSpPr/>
          <p:nvPr/>
        </p:nvGrpSpPr>
        <p:grpSpPr>
          <a:xfrm>
            <a:off x="6622479" y="1790262"/>
            <a:ext cx="359303" cy="338736"/>
            <a:chOff x="-56401500" y="2304975"/>
            <a:chExt cx="316650" cy="298525"/>
          </a:xfrm>
        </p:grpSpPr>
        <p:sp>
          <p:nvSpPr>
            <p:cNvPr id="9550" name="Google Shape;9550;p6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63"/>
          <p:cNvGrpSpPr/>
          <p:nvPr/>
        </p:nvGrpSpPr>
        <p:grpSpPr>
          <a:xfrm>
            <a:off x="5328863" y="2682337"/>
            <a:ext cx="319985" cy="361090"/>
            <a:chOff x="-54426150" y="1901700"/>
            <a:chExt cx="282000" cy="318225"/>
          </a:xfrm>
        </p:grpSpPr>
        <p:sp>
          <p:nvSpPr>
            <p:cNvPr id="9555" name="Google Shape;9555;p6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63"/>
          <p:cNvGrpSpPr/>
          <p:nvPr/>
        </p:nvGrpSpPr>
        <p:grpSpPr>
          <a:xfrm>
            <a:off x="5328863" y="3135800"/>
            <a:ext cx="319985" cy="361998"/>
            <a:chOff x="-54426150" y="2294725"/>
            <a:chExt cx="282000" cy="319025"/>
          </a:xfrm>
        </p:grpSpPr>
        <p:sp>
          <p:nvSpPr>
            <p:cNvPr id="9560" name="Google Shape;9560;p6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5" name="Google Shape;9565;p63"/>
          <p:cNvGrpSpPr/>
          <p:nvPr/>
        </p:nvGrpSpPr>
        <p:grpSpPr>
          <a:xfrm>
            <a:off x="5327076" y="3603379"/>
            <a:ext cx="323560" cy="361969"/>
            <a:chOff x="-54427725" y="2686975"/>
            <a:chExt cx="285150" cy="319000"/>
          </a:xfrm>
        </p:grpSpPr>
        <p:sp>
          <p:nvSpPr>
            <p:cNvPr id="9566" name="Google Shape;9566;p6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63"/>
          <p:cNvGrpSpPr/>
          <p:nvPr/>
        </p:nvGrpSpPr>
        <p:grpSpPr>
          <a:xfrm>
            <a:off x="7533634" y="2684351"/>
            <a:ext cx="359303" cy="359984"/>
            <a:chOff x="-52513800" y="1903475"/>
            <a:chExt cx="316650" cy="317250"/>
          </a:xfrm>
        </p:grpSpPr>
        <p:sp>
          <p:nvSpPr>
            <p:cNvPr id="9572" name="Google Shape;9572;p6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63"/>
          <p:cNvGrpSpPr/>
          <p:nvPr/>
        </p:nvGrpSpPr>
        <p:grpSpPr>
          <a:xfrm>
            <a:off x="7543464" y="3136708"/>
            <a:ext cx="339644" cy="360182"/>
            <a:chOff x="-52505925" y="2295525"/>
            <a:chExt cx="299325" cy="317425"/>
          </a:xfrm>
        </p:grpSpPr>
        <p:sp>
          <p:nvSpPr>
            <p:cNvPr id="9575" name="Google Shape;9575;p6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63"/>
          <p:cNvGrpSpPr/>
          <p:nvPr/>
        </p:nvGrpSpPr>
        <p:grpSpPr>
          <a:xfrm>
            <a:off x="7554641" y="3603379"/>
            <a:ext cx="317290" cy="361090"/>
            <a:chOff x="-52494100" y="2686975"/>
            <a:chExt cx="279625" cy="318225"/>
          </a:xfrm>
        </p:grpSpPr>
        <p:sp>
          <p:nvSpPr>
            <p:cNvPr id="9580" name="Google Shape;9580;p6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63"/>
          <p:cNvGrpSpPr/>
          <p:nvPr/>
        </p:nvGrpSpPr>
        <p:grpSpPr>
          <a:xfrm>
            <a:off x="6665412" y="4064322"/>
            <a:ext cx="315503" cy="361090"/>
            <a:chOff x="-51708850" y="2305750"/>
            <a:chExt cx="278050" cy="318225"/>
          </a:xfrm>
        </p:grpSpPr>
        <p:sp>
          <p:nvSpPr>
            <p:cNvPr id="9585" name="Google Shape;9585;p6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63"/>
          <p:cNvGrpSpPr/>
          <p:nvPr/>
        </p:nvGrpSpPr>
        <p:grpSpPr>
          <a:xfrm>
            <a:off x="7536807" y="1306109"/>
            <a:ext cx="319089" cy="362073"/>
            <a:chOff x="1044400" y="2917425"/>
            <a:chExt cx="248125" cy="281550"/>
          </a:xfrm>
        </p:grpSpPr>
        <p:sp>
          <p:nvSpPr>
            <p:cNvPr id="9589" name="Google Shape;9589;p6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9594" name="Google Shape;9594;p6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595" name="Google Shape;9595;p6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9596" name="Google Shape;9596;p63"/>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3"/>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8" name="Google Shape;9598;p63"/>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02" name="Shape 9602"/>
        <p:cNvGrpSpPr/>
        <p:nvPr/>
      </p:nvGrpSpPr>
      <p:grpSpPr>
        <a:xfrm>
          <a:off x="0" y="0"/>
          <a:ext cx="0" cy="0"/>
          <a:chOff x="0" y="0"/>
          <a:chExt cx="0" cy="0"/>
        </a:xfrm>
      </p:grpSpPr>
      <p:sp>
        <p:nvSpPr>
          <p:cNvPr id="9603" name="Google Shape;9603;p6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604" name="Google Shape;9604;p6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605" name="Google Shape;9605;p64"/>
          <p:cNvGrpSpPr/>
          <p:nvPr/>
        </p:nvGrpSpPr>
        <p:grpSpPr>
          <a:xfrm>
            <a:off x="889109" y="1303003"/>
            <a:ext cx="278288" cy="357036"/>
            <a:chOff x="-50489600" y="1947400"/>
            <a:chExt cx="233150" cy="299125"/>
          </a:xfrm>
        </p:grpSpPr>
        <p:sp>
          <p:nvSpPr>
            <p:cNvPr id="9606" name="Google Shape;9606;p6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64"/>
          <p:cNvGrpSpPr/>
          <p:nvPr/>
        </p:nvGrpSpPr>
        <p:grpSpPr>
          <a:xfrm>
            <a:off x="849616" y="1757960"/>
            <a:ext cx="357274" cy="358199"/>
            <a:chOff x="-50523475" y="2316000"/>
            <a:chExt cx="299325" cy="300100"/>
          </a:xfrm>
        </p:grpSpPr>
        <p:sp>
          <p:nvSpPr>
            <p:cNvPr id="9609" name="Google Shape;9609;p6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64"/>
          <p:cNvGrpSpPr/>
          <p:nvPr/>
        </p:nvGrpSpPr>
        <p:grpSpPr>
          <a:xfrm>
            <a:off x="848213" y="2207269"/>
            <a:ext cx="360079" cy="357304"/>
            <a:chOff x="-50524250" y="2686150"/>
            <a:chExt cx="301675" cy="299350"/>
          </a:xfrm>
        </p:grpSpPr>
        <p:sp>
          <p:nvSpPr>
            <p:cNvPr id="9612" name="Google Shape;9612;p6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64"/>
          <p:cNvGrpSpPr/>
          <p:nvPr/>
        </p:nvGrpSpPr>
        <p:grpSpPr>
          <a:xfrm>
            <a:off x="3070976" y="1333082"/>
            <a:ext cx="358199" cy="359154"/>
            <a:chOff x="-48633950" y="1972600"/>
            <a:chExt cx="300100" cy="300900"/>
          </a:xfrm>
        </p:grpSpPr>
        <p:sp>
          <p:nvSpPr>
            <p:cNvPr id="9619" name="Google Shape;9619;p6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64"/>
          <p:cNvGrpSpPr/>
          <p:nvPr/>
        </p:nvGrpSpPr>
        <p:grpSpPr>
          <a:xfrm>
            <a:off x="3071439" y="2237377"/>
            <a:ext cx="357274" cy="357274"/>
            <a:chOff x="-48633175" y="2711375"/>
            <a:chExt cx="299325" cy="299325"/>
          </a:xfrm>
        </p:grpSpPr>
        <p:sp>
          <p:nvSpPr>
            <p:cNvPr id="9622" name="Google Shape;9622;p6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64"/>
          <p:cNvGrpSpPr/>
          <p:nvPr/>
        </p:nvGrpSpPr>
        <p:grpSpPr>
          <a:xfrm>
            <a:off x="1757928" y="2689329"/>
            <a:ext cx="314006" cy="358229"/>
            <a:chOff x="-46753100" y="1965500"/>
            <a:chExt cx="263075" cy="300125"/>
          </a:xfrm>
        </p:grpSpPr>
        <p:sp>
          <p:nvSpPr>
            <p:cNvPr id="9625" name="Google Shape;9625;p6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64"/>
          <p:cNvGrpSpPr/>
          <p:nvPr/>
        </p:nvGrpSpPr>
        <p:grpSpPr>
          <a:xfrm>
            <a:off x="1735354" y="3156542"/>
            <a:ext cx="359154" cy="315916"/>
            <a:chOff x="-46772025" y="2350650"/>
            <a:chExt cx="300900" cy="264675"/>
          </a:xfrm>
        </p:grpSpPr>
        <p:sp>
          <p:nvSpPr>
            <p:cNvPr id="9628" name="Google Shape;9628;p6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64"/>
          <p:cNvGrpSpPr/>
          <p:nvPr/>
        </p:nvGrpSpPr>
        <p:grpSpPr>
          <a:xfrm>
            <a:off x="1735354" y="3590820"/>
            <a:ext cx="359154" cy="359154"/>
            <a:chOff x="-46772025" y="2701925"/>
            <a:chExt cx="300900" cy="300900"/>
          </a:xfrm>
        </p:grpSpPr>
        <p:sp>
          <p:nvSpPr>
            <p:cNvPr id="9631" name="Google Shape;9631;p6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3" name="Google Shape;9633;p64"/>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4" name="Google Shape;9634;p64"/>
          <p:cNvGrpSpPr/>
          <p:nvPr/>
        </p:nvGrpSpPr>
        <p:grpSpPr>
          <a:xfrm>
            <a:off x="1293035" y="1303928"/>
            <a:ext cx="358199" cy="359154"/>
            <a:chOff x="-50154075" y="1948175"/>
            <a:chExt cx="300100" cy="300900"/>
          </a:xfrm>
        </p:grpSpPr>
        <p:sp>
          <p:nvSpPr>
            <p:cNvPr id="9635" name="Google Shape;9635;p6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4"/>
          <p:cNvGrpSpPr/>
          <p:nvPr/>
        </p:nvGrpSpPr>
        <p:grpSpPr>
          <a:xfrm>
            <a:off x="1293035" y="1758885"/>
            <a:ext cx="358199" cy="358229"/>
            <a:chOff x="-50154850" y="2316775"/>
            <a:chExt cx="300100" cy="300125"/>
          </a:xfrm>
        </p:grpSpPr>
        <p:sp>
          <p:nvSpPr>
            <p:cNvPr id="9638" name="Google Shape;9638;p6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64"/>
          <p:cNvGrpSpPr/>
          <p:nvPr/>
        </p:nvGrpSpPr>
        <p:grpSpPr>
          <a:xfrm>
            <a:off x="1288813" y="2205896"/>
            <a:ext cx="366644" cy="356558"/>
            <a:chOff x="-50158000" y="2685000"/>
            <a:chExt cx="307175" cy="298725"/>
          </a:xfrm>
        </p:grpSpPr>
        <p:sp>
          <p:nvSpPr>
            <p:cNvPr id="9641" name="Google Shape;9641;p6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64"/>
          <p:cNvGrpSpPr/>
          <p:nvPr/>
        </p:nvGrpSpPr>
        <p:grpSpPr>
          <a:xfrm>
            <a:off x="3070499" y="1788993"/>
            <a:ext cx="359154" cy="361004"/>
            <a:chOff x="-48634750" y="2342000"/>
            <a:chExt cx="300900" cy="302450"/>
          </a:xfrm>
        </p:grpSpPr>
        <p:sp>
          <p:nvSpPr>
            <p:cNvPr id="9644" name="Google Shape;9644;p6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64"/>
          <p:cNvGrpSpPr/>
          <p:nvPr/>
        </p:nvGrpSpPr>
        <p:grpSpPr>
          <a:xfrm>
            <a:off x="3521599" y="1334007"/>
            <a:ext cx="361004" cy="358229"/>
            <a:chOff x="-48266125" y="1973375"/>
            <a:chExt cx="302450" cy="300125"/>
          </a:xfrm>
        </p:grpSpPr>
        <p:sp>
          <p:nvSpPr>
            <p:cNvPr id="9653" name="Google Shape;9653;p6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64"/>
          <p:cNvGrpSpPr/>
          <p:nvPr/>
        </p:nvGrpSpPr>
        <p:grpSpPr>
          <a:xfrm>
            <a:off x="3548844" y="1789769"/>
            <a:ext cx="306516" cy="358349"/>
            <a:chOff x="-48237000" y="2342650"/>
            <a:chExt cx="256800" cy="300225"/>
          </a:xfrm>
        </p:grpSpPr>
        <p:sp>
          <p:nvSpPr>
            <p:cNvPr id="9660" name="Google Shape;9660;p6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4"/>
          <p:cNvGrpSpPr/>
          <p:nvPr/>
        </p:nvGrpSpPr>
        <p:grpSpPr>
          <a:xfrm>
            <a:off x="2180338" y="2690046"/>
            <a:ext cx="361034" cy="355633"/>
            <a:chOff x="-46404975" y="1966100"/>
            <a:chExt cx="302475" cy="297950"/>
          </a:xfrm>
        </p:grpSpPr>
        <p:sp>
          <p:nvSpPr>
            <p:cNvPr id="9664" name="Google Shape;9664;p6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64"/>
          <p:cNvGrpSpPr/>
          <p:nvPr/>
        </p:nvGrpSpPr>
        <p:grpSpPr>
          <a:xfrm>
            <a:off x="2181740" y="3135863"/>
            <a:ext cx="358229" cy="358199"/>
            <a:chOff x="-46401050" y="2333325"/>
            <a:chExt cx="300125" cy="300100"/>
          </a:xfrm>
        </p:grpSpPr>
        <p:sp>
          <p:nvSpPr>
            <p:cNvPr id="9669" name="Google Shape;9669;p6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3" name="Google Shape;9673;p64"/>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4" name="Google Shape;9674;p64"/>
          <p:cNvGrpSpPr/>
          <p:nvPr/>
        </p:nvGrpSpPr>
        <p:grpSpPr>
          <a:xfrm>
            <a:off x="3961830" y="3146218"/>
            <a:ext cx="359154" cy="359124"/>
            <a:chOff x="-44914800" y="2342000"/>
            <a:chExt cx="300900" cy="300875"/>
          </a:xfrm>
        </p:grpSpPr>
        <p:sp>
          <p:nvSpPr>
            <p:cNvPr id="9675" name="Google Shape;9675;p6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8" name="Google Shape;9678;p64"/>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9" name="Google Shape;9679;p64"/>
          <p:cNvGrpSpPr/>
          <p:nvPr/>
        </p:nvGrpSpPr>
        <p:grpSpPr>
          <a:xfrm>
            <a:off x="1735816" y="1758736"/>
            <a:ext cx="359154" cy="357424"/>
            <a:chOff x="-49786250" y="2316650"/>
            <a:chExt cx="300900" cy="299450"/>
          </a:xfrm>
        </p:grpSpPr>
        <p:sp>
          <p:nvSpPr>
            <p:cNvPr id="9680" name="Google Shape;9680;p6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7" name="Google Shape;9687;p64"/>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4"/>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9" name="Google Shape;9689;p64"/>
          <p:cNvGrpSpPr/>
          <p:nvPr/>
        </p:nvGrpSpPr>
        <p:grpSpPr>
          <a:xfrm>
            <a:off x="4033144" y="1788993"/>
            <a:ext cx="230365" cy="359124"/>
            <a:chOff x="-47842400" y="2342000"/>
            <a:chExt cx="193000" cy="300875"/>
          </a:xfrm>
        </p:grpSpPr>
        <p:sp>
          <p:nvSpPr>
            <p:cNvPr id="9690" name="Google Shape;9690;p6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64"/>
          <p:cNvGrpSpPr/>
          <p:nvPr/>
        </p:nvGrpSpPr>
        <p:grpSpPr>
          <a:xfrm>
            <a:off x="3969212" y="2236452"/>
            <a:ext cx="358229" cy="359154"/>
            <a:chOff x="-47896750" y="2710600"/>
            <a:chExt cx="300125" cy="300900"/>
          </a:xfrm>
        </p:grpSpPr>
        <p:sp>
          <p:nvSpPr>
            <p:cNvPr id="9694" name="Google Shape;9694;p6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64"/>
          <p:cNvGrpSpPr/>
          <p:nvPr/>
        </p:nvGrpSpPr>
        <p:grpSpPr>
          <a:xfrm>
            <a:off x="2624852" y="2710009"/>
            <a:ext cx="359154" cy="314991"/>
            <a:chOff x="-46033225" y="1982825"/>
            <a:chExt cx="300900" cy="263900"/>
          </a:xfrm>
        </p:grpSpPr>
        <p:sp>
          <p:nvSpPr>
            <p:cNvPr id="9699" name="Google Shape;9699;p6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64"/>
          <p:cNvGrpSpPr/>
          <p:nvPr/>
        </p:nvGrpSpPr>
        <p:grpSpPr>
          <a:xfrm>
            <a:off x="2621569" y="3137266"/>
            <a:ext cx="365719" cy="326151"/>
            <a:chOff x="-46034000" y="2334500"/>
            <a:chExt cx="306400" cy="273250"/>
          </a:xfrm>
        </p:grpSpPr>
        <p:sp>
          <p:nvSpPr>
            <p:cNvPr id="9703" name="Google Shape;9703;p6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64"/>
          <p:cNvGrpSpPr/>
          <p:nvPr/>
        </p:nvGrpSpPr>
        <p:grpSpPr>
          <a:xfrm>
            <a:off x="2667627" y="3591655"/>
            <a:ext cx="273603" cy="356439"/>
            <a:chOff x="-45998575" y="2702625"/>
            <a:chExt cx="229225" cy="298625"/>
          </a:xfrm>
        </p:grpSpPr>
        <p:sp>
          <p:nvSpPr>
            <p:cNvPr id="9707" name="Google Shape;9707;p6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4" name="Google Shape;9714;p64"/>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4"/>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6" name="Google Shape;9716;p64"/>
          <p:cNvGrpSpPr/>
          <p:nvPr/>
        </p:nvGrpSpPr>
        <p:grpSpPr>
          <a:xfrm>
            <a:off x="2203197" y="2205419"/>
            <a:ext cx="314961" cy="361034"/>
            <a:chOff x="-49398750" y="2684600"/>
            <a:chExt cx="263875" cy="302475"/>
          </a:xfrm>
        </p:grpSpPr>
        <p:sp>
          <p:nvSpPr>
            <p:cNvPr id="9717" name="Google Shape;9717;p6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64"/>
          <p:cNvGrpSpPr/>
          <p:nvPr/>
        </p:nvGrpSpPr>
        <p:grpSpPr>
          <a:xfrm>
            <a:off x="873121" y="2699684"/>
            <a:ext cx="314006" cy="359154"/>
            <a:chOff x="-47509225" y="1974175"/>
            <a:chExt cx="263075" cy="300900"/>
          </a:xfrm>
        </p:grpSpPr>
        <p:sp>
          <p:nvSpPr>
            <p:cNvPr id="9721" name="Google Shape;9721;p6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6" name="Google Shape;9726;p64"/>
          <p:cNvGrpSpPr/>
          <p:nvPr/>
        </p:nvGrpSpPr>
        <p:grpSpPr>
          <a:xfrm>
            <a:off x="849622" y="3146218"/>
            <a:ext cx="361004" cy="357961"/>
            <a:chOff x="-47529700" y="2342000"/>
            <a:chExt cx="302450" cy="299900"/>
          </a:xfrm>
        </p:grpSpPr>
        <p:sp>
          <p:nvSpPr>
            <p:cNvPr id="9727" name="Google Shape;9727;p6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64"/>
          <p:cNvGrpSpPr/>
          <p:nvPr/>
        </p:nvGrpSpPr>
        <p:grpSpPr>
          <a:xfrm>
            <a:off x="851025" y="3645367"/>
            <a:ext cx="358199" cy="272648"/>
            <a:chOff x="-47527350" y="2747625"/>
            <a:chExt cx="300100" cy="228425"/>
          </a:xfrm>
        </p:grpSpPr>
        <p:sp>
          <p:nvSpPr>
            <p:cNvPr id="9730" name="Google Shape;9730;p6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6" name="Google Shape;9736;p64"/>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7" name="Google Shape;9737;p64"/>
          <p:cNvGrpSpPr/>
          <p:nvPr/>
        </p:nvGrpSpPr>
        <p:grpSpPr>
          <a:xfrm>
            <a:off x="3073924" y="3158422"/>
            <a:ext cx="358229" cy="314961"/>
            <a:chOff x="-45664625" y="2352225"/>
            <a:chExt cx="300125" cy="263875"/>
          </a:xfrm>
        </p:grpSpPr>
        <p:sp>
          <p:nvSpPr>
            <p:cNvPr id="9738" name="Google Shape;9738;p6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4"/>
          <p:cNvGrpSpPr/>
          <p:nvPr/>
        </p:nvGrpSpPr>
        <p:grpSpPr>
          <a:xfrm>
            <a:off x="3073103" y="3592401"/>
            <a:ext cx="359870" cy="357573"/>
            <a:chOff x="-45665400" y="2703250"/>
            <a:chExt cx="301500" cy="299575"/>
          </a:xfrm>
        </p:grpSpPr>
        <p:sp>
          <p:nvSpPr>
            <p:cNvPr id="9746" name="Google Shape;9746;p6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64"/>
          <p:cNvGrpSpPr/>
          <p:nvPr/>
        </p:nvGrpSpPr>
        <p:grpSpPr>
          <a:xfrm>
            <a:off x="2174760" y="4033337"/>
            <a:ext cx="359154" cy="360109"/>
            <a:chOff x="-44528075" y="1982825"/>
            <a:chExt cx="300900" cy="301700"/>
          </a:xfrm>
        </p:grpSpPr>
        <p:sp>
          <p:nvSpPr>
            <p:cNvPr id="9751" name="Google Shape;9751;p6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8" name="Google Shape;9758;p64"/>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9" name="Google Shape;9759;p64"/>
          <p:cNvGrpSpPr/>
          <p:nvPr/>
        </p:nvGrpSpPr>
        <p:grpSpPr>
          <a:xfrm>
            <a:off x="2625923" y="1758885"/>
            <a:ext cx="358199" cy="358229"/>
            <a:chOff x="-49048250" y="2316775"/>
            <a:chExt cx="300100" cy="300125"/>
          </a:xfrm>
        </p:grpSpPr>
        <p:sp>
          <p:nvSpPr>
            <p:cNvPr id="9760" name="Google Shape;9760;p6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4" name="Google Shape;9764;p64"/>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5" name="Google Shape;9765;p64"/>
          <p:cNvGrpSpPr/>
          <p:nvPr/>
        </p:nvGrpSpPr>
        <p:grpSpPr>
          <a:xfrm>
            <a:off x="1290494" y="2699684"/>
            <a:ext cx="360109" cy="358199"/>
            <a:chOff x="-47160325" y="1974175"/>
            <a:chExt cx="301700" cy="300100"/>
          </a:xfrm>
        </p:grpSpPr>
        <p:sp>
          <p:nvSpPr>
            <p:cNvPr id="9766" name="Google Shape;9766;p6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64"/>
          <p:cNvGrpSpPr/>
          <p:nvPr/>
        </p:nvGrpSpPr>
        <p:grpSpPr>
          <a:xfrm>
            <a:off x="1290971" y="3146218"/>
            <a:ext cx="359154" cy="359124"/>
            <a:chOff x="-47159525" y="2342000"/>
            <a:chExt cx="300900" cy="300875"/>
          </a:xfrm>
        </p:grpSpPr>
        <p:sp>
          <p:nvSpPr>
            <p:cNvPr id="9769" name="Google Shape;9769;p6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64"/>
          <p:cNvGrpSpPr/>
          <p:nvPr/>
        </p:nvGrpSpPr>
        <p:grpSpPr>
          <a:xfrm>
            <a:off x="1291448" y="3603054"/>
            <a:ext cx="358199" cy="359154"/>
            <a:chOff x="-47157950" y="2712175"/>
            <a:chExt cx="300100" cy="300900"/>
          </a:xfrm>
        </p:grpSpPr>
        <p:sp>
          <p:nvSpPr>
            <p:cNvPr id="9775" name="Google Shape;9775;p6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2" name="Google Shape;9782;p64"/>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3" name="Google Shape;9783;p64"/>
          <p:cNvGrpSpPr/>
          <p:nvPr/>
        </p:nvGrpSpPr>
        <p:grpSpPr>
          <a:xfrm>
            <a:off x="3535175" y="3135863"/>
            <a:ext cx="315886" cy="358199"/>
            <a:chOff x="-45278675" y="2333325"/>
            <a:chExt cx="264650" cy="300100"/>
          </a:xfrm>
        </p:grpSpPr>
        <p:sp>
          <p:nvSpPr>
            <p:cNvPr id="9784" name="Google Shape;9784;p6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4"/>
          <p:cNvGrpSpPr/>
          <p:nvPr/>
        </p:nvGrpSpPr>
        <p:grpSpPr>
          <a:xfrm>
            <a:off x="3545500" y="3590820"/>
            <a:ext cx="295237" cy="358229"/>
            <a:chOff x="-45270025" y="2701925"/>
            <a:chExt cx="247350" cy="300125"/>
          </a:xfrm>
        </p:grpSpPr>
        <p:sp>
          <p:nvSpPr>
            <p:cNvPr id="9789" name="Google Shape;9789;p6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3" name="Google Shape;9793;p64"/>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4" name="Google Shape;9794;p64"/>
          <p:cNvGrpSpPr/>
          <p:nvPr/>
        </p:nvGrpSpPr>
        <p:grpSpPr>
          <a:xfrm>
            <a:off x="2209567" y="1743737"/>
            <a:ext cx="307444" cy="366556"/>
            <a:chOff x="2209567" y="1972337"/>
            <a:chExt cx="307444" cy="366556"/>
          </a:xfrm>
        </p:grpSpPr>
        <p:sp>
          <p:nvSpPr>
            <p:cNvPr id="9795" name="Google Shape;9795;p6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8" name="Google Shape;9798;p64"/>
            <p:cNvGrpSpPr/>
            <p:nvPr/>
          </p:nvGrpSpPr>
          <p:grpSpPr>
            <a:xfrm>
              <a:off x="2209567" y="2078266"/>
              <a:ext cx="307444" cy="260626"/>
              <a:chOff x="1636184" y="2959225"/>
              <a:chExt cx="232666" cy="197250"/>
            </a:xfrm>
          </p:grpSpPr>
          <p:sp>
            <p:nvSpPr>
              <p:cNvPr id="9799" name="Google Shape;9799;p6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4"/>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9802" name="Google Shape;9802;p6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9803" name="Google Shape;9803;p64"/>
          <p:cNvGrpSpPr/>
          <p:nvPr/>
        </p:nvGrpSpPr>
        <p:grpSpPr>
          <a:xfrm>
            <a:off x="3577265" y="2235011"/>
            <a:ext cx="258542" cy="365154"/>
            <a:chOff x="-47300587" y="123275"/>
            <a:chExt cx="190975" cy="269725"/>
          </a:xfrm>
        </p:grpSpPr>
        <p:sp>
          <p:nvSpPr>
            <p:cNvPr id="9804" name="Google Shape;9804;p6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64"/>
          <p:cNvGrpSpPr/>
          <p:nvPr/>
        </p:nvGrpSpPr>
        <p:grpSpPr>
          <a:xfrm>
            <a:off x="4870788" y="1304201"/>
            <a:ext cx="342328" cy="339793"/>
            <a:chOff x="-13966675" y="1639700"/>
            <a:chExt cx="354450" cy="351825"/>
          </a:xfrm>
        </p:grpSpPr>
        <p:sp>
          <p:nvSpPr>
            <p:cNvPr id="9810" name="Google Shape;9810;p6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5" name="Google Shape;9815;p64"/>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4"/>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7" name="Google Shape;9817;p64"/>
          <p:cNvGrpSpPr/>
          <p:nvPr/>
        </p:nvGrpSpPr>
        <p:grpSpPr>
          <a:xfrm>
            <a:off x="6667277" y="1303887"/>
            <a:ext cx="340034" cy="340420"/>
            <a:chOff x="-12199250" y="1662675"/>
            <a:chExt cx="352075" cy="352475"/>
          </a:xfrm>
        </p:grpSpPr>
        <p:sp>
          <p:nvSpPr>
            <p:cNvPr id="9818" name="Google Shape;9818;p6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64"/>
          <p:cNvGrpSpPr/>
          <p:nvPr/>
        </p:nvGrpSpPr>
        <p:grpSpPr>
          <a:xfrm>
            <a:off x="6666130" y="1710754"/>
            <a:ext cx="342328" cy="342328"/>
            <a:chOff x="-12199250" y="2096250"/>
            <a:chExt cx="354450" cy="354450"/>
          </a:xfrm>
        </p:grpSpPr>
        <p:sp>
          <p:nvSpPr>
            <p:cNvPr id="9822" name="Google Shape;9822;p6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64"/>
          <p:cNvGrpSpPr/>
          <p:nvPr/>
        </p:nvGrpSpPr>
        <p:grpSpPr>
          <a:xfrm>
            <a:off x="6667277" y="2119708"/>
            <a:ext cx="340034" cy="341579"/>
            <a:chOff x="-12199250" y="2530225"/>
            <a:chExt cx="352075" cy="353675"/>
          </a:xfrm>
        </p:grpSpPr>
        <p:sp>
          <p:nvSpPr>
            <p:cNvPr id="9825" name="Google Shape;9825;p6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9" name="Google Shape;9829;p64"/>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0" name="Google Shape;9830;p64"/>
          <p:cNvGrpSpPr/>
          <p:nvPr/>
        </p:nvGrpSpPr>
        <p:grpSpPr>
          <a:xfrm>
            <a:off x="4870788" y="2959488"/>
            <a:ext cx="342328" cy="339310"/>
            <a:chOff x="-10462550" y="2057650"/>
            <a:chExt cx="354450" cy="351325"/>
          </a:xfrm>
        </p:grpSpPr>
        <p:sp>
          <p:nvSpPr>
            <p:cNvPr id="9831" name="Google Shape;9831;p6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3" name="Google Shape;9833;p64"/>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4" name="Google Shape;9834;p64"/>
          <p:cNvGrpSpPr/>
          <p:nvPr/>
        </p:nvGrpSpPr>
        <p:grpSpPr>
          <a:xfrm>
            <a:off x="6649772" y="2551051"/>
            <a:ext cx="375044" cy="340541"/>
            <a:chOff x="-8692750" y="1622100"/>
            <a:chExt cx="388325" cy="352600"/>
          </a:xfrm>
        </p:grpSpPr>
        <p:sp>
          <p:nvSpPr>
            <p:cNvPr id="9835" name="Google Shape;9835;p6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64"/>
          <p:cNvGrpSpPr/>
          <p:nvPr/>
        </p:nvGrpSpPr>
        <p:grpSpPr>
          <a:xfrm>
            <a:off x="5304253" y="1303307"/>
            <a:ext cx="341555" cy="341579"/>
            <a:chOff x="-13529550" y="1639425"/>
            <a:chExt cx="353650" cy="353675"/>
          </a:xfrm>
        </p:grpSpPr>
        <p:sp>
          <p:nvSpPr>
            <p:cNvPr id="9838" name="Google Shape;9838;p6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64"/>
          <p:cNvGrpSpPr/>
          <p:nvPr/>
        </p:nvGrpSpPr>
        <p:grpSpPr>
          <a:xfrm>
            <a:off x="5303106" y="1711889"/>
            <a:ext cx="343849" cy="340058"/>
            <a:chOff x="-13531925" y="2075775"/>
            <a:chExt cx="356025" cy="352100"/>
          </a:xfrm>
        </p:grpSpPr>
        <p:sp>
          <p:nvSpPr>
            <p:cNvPr id="9847" name="Google Shape;9847;p6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64"/>
          <p:cNvGrpSpPr/>
          <p:nvPr/>
        </p:nvGrpSpPr>
        <p:grpSpPr>
          <a:xfrm>
            <a:off x="5304627" y="2120094"/>
            <a:ext cx="340807" cy="340807"/>
            <a:chOff x="-13528775" y="2507400"/>
            <a:chExt cx="352875" cy="352875"/>
          </a:xfrm>
        </p:grpSpPr>
        <p:sp>
          <p:nvSpPr>
            <p:cNvPr id="9850" name="Google Shape;9850;p6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3" name="Google Shape;9853;p64"/>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4"/>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5" name="Google Shape;9855;p64"/>
          <p:cNvGrpSpPr/>
          <p:nvPr/>
        </p:nvGrpSpPr>
        <p:grpSpPr>
          <a:xfrm>
            <a:off x="7140133" y="2119708"/>
            <a:ext cx="308090" cy="341579"/>
            <a:chOff x="-11747150" y="2530225"/>
            <a:chExt cx="319000" cy="353675"/>
          </a:xfrm>
        </p:grpSpPr>
        <p:sp>
          <p:nvSpPr>
            <p:cNvPr id="9856" name="Google Shape;9856;p6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4"/>
          <p:cNvGrpSpPr/>
          <p:nvPr/>
        </p:nvGrpSpPr>
        <p:grpSpPr>
          <a:xfrm>
            <a:off x="5304627" y="2550919"/>
            <a:ext cx="340807" cy="340807"/>
            <a:chOff x="-10027775" y="1622900"/>
            <a:chExt cx="352875" cy="352875"/>
          </a:xfrm>
        </p:grpSpPr>
        <p:sp>
          <p:nvSpPr>
            <p:cNvPr id="9859" name="Google Shape;9859;p6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5" name="Google Shape;9865;p64"/>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6" name="Google Shape;9866;p64"/>
          <p:cNvGrpSpPr/>
          <p:nvPr/>
        </p:nvGrpSpPr>
        <p:grpSpPr>
          <a:xfrm>
            <a:off x="8031595" y="2576583"/>
            <a:ext cx="322553" cy="342328"/>
            <a:chOff x="-10019125" y="2490075"/>
            <a:chExt cx="333975" cy="354450"/>
          </a:xfrm>
        </p:grpSpPr>
        <p:sp>
          <p:nvSpPr>
            <p:cNvPr id="9867" name="Google Shape;9867;p6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64"/>
          <p:cNvGrpSpPr/>
          <p:nvPr/>
        </p:nvGrpSpPr>
        <p:grpSpPr>
          <a:xfrm>
            <a:off x="6661180" y="2957593"/>
            <a:ext cx="352227" cy="343100"/>
            <a:chOff x="-8684100" y="2032450"/>
            <a:chExt cx="364700" cy="355250"/>
          </a:xfrm>
        </p:grpSpPr>
        <p:sp>
          <p:nvSpPr>
            <p:cNvPr id="9872" name="Google Shape;9872;p6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5" name="Google Shape;9875;p64"/>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6" name="Google Shape;9876;p64"/>
          <p:cNvGrpSpPr/>
          <p:nvPr/>
        </p:nvGrpSpPr>
        <p:grpSpPr>
          <a:xfrm>
            <a:off x="5752039" y="1711056"/>
            <a:ext cx="343849" cy="341724"/>
            <a:chOff x="-13095575" y="2073400"/>
            <a:chExt cx="356025" cy="353825"/>
          </a:xfrm>
        </p:grpSpPr>
        <p:sp>
          <p:nvSpPr>
            <p:cNvPr id="9877" name="Google Shape;9877;p6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5" name="Google Shape;9885;p64"/>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6" name="Google Shape;9886;p64"/>
          <p:cNvGrpSpPr/>
          <p:nvPr/>
        </p:nvGrpSpPr>
        <p:grpSpPr>
          <a:xfrm>
            <a:off x="7576787" y="1302885"/>
            <a:ext cx="343100" cy="342424"/>
            <a:chOff x="-11332875" y="1660700"/>
            <a:chExt cx="355250" cy="354550"/>
          </a:xfrm>
        </p:grpSpPr>
        <p:sp>
          <p:nvSpPr>
            <p:cNvPr id="9887" name="Google Shape;9887;p6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1" name="Google Shape;9891;p64"/>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4"/>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3" name="Google Shape;9893;p64"/>
          <p:cNvGrpSpPr/>
          <p:nvPr/>
        </p:nvGrpSpPr>
        <p:grpSpPr>
          <a:xfrm>
            <a:off x="5774096" y="2549397"/>
            <a:ext cx="299736" cy="343849"/>
            <a:chOff x="-9570950" y="1622100"/>
            <a:chExt cx="310350" cy="356025"/>
          </a:xfrm>
        </p:grpSpPr>
        <p:sp>
          <p:nvSpPr>
            <p:cNvPr id="9894" name="Google Shape;9894;p6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64"/>
          <p:cNvGrpSpPr/>
          <p:nvPr/>
        </p:nvGrpSpPr>
        <p:grpSpPr>
          <a:xfrm>
            <a:off x="5752800" y="2958353"/>
            <a:ext cx="342328" cy="341579"/>
            <a:chOff x="-9594575" y="2056875"/>
            <a:chExt cx="354450" cy="353675"/>
          </a:xfrm>
        </p:grpSpPr>
        <p:sp>
          <p:nvSpPr>
            <p:cNvPr id="9897" name="Google Shape;9897;p6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0" name="Google Shape;9900;p64"/>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1" name="Google Shape;9901;p64"/>
          <p:cNvGrpSpPr/>
          <p:nvPr/>
        </p:nvGrpSpPr>
        <p:grpSpPr>
          <a:xfrm>
            <a:off x="6208482" y="1303693"/>
            <a:ext cx="342328" cy="340807"/>
            <a:chOff x="-12661600" y="1640225"/>
            <a:chExt cx="354450" cy="352875"/>
          </a:xfrm>
        </p:grpSpPr>
        <p:sp>
          <p:nvSpPr>
            <p:cNvPr id="9902" name="Google Shape;9902;p6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4"/>
          <p:cNvGrpSpPr/>
          <p:nvPr/>
        </p:nvGrpSpPr>
        <p:grpSpPr>
          <a:xfrm>
            <a:off x="6208857" y="1732231"/>
            <a:ext cx="341579" cy="299374"/>
            <a:chOff x="-12660025" y="2096250"/>
            <a:chExt cx="353675" cy="309975"/>
          </a:xfrm>
        </p:grpSpPr>
        <p:sp>
          <p:nvSpPr>
            <p:cNvPr id="9906" name="Google Shape;9906;p6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64"/>
          <p:cNvGrpSpPr/>
          <p:nvPr/>
        </p:nvGrpSpPr>
        <p:grpSpPr>
          <a:xfrm>
            <a:off x="6207335" y="2119527"/>
            <a:ext cx="344622" cy="341941"/>
            <a:chOff x="-12663175" y="2506800"/>
            <a:chExt cx="356825" cy="354050"/>
          </a:xfrm>
        </p:grpSpPr>
        <p:sp>
          <p:nvSpPr>
            <p:cNvPr id="9913" name="Google Shape;9913;p6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64"/>
          <p:cNvGrpSpPr/>
          <p:nvPr/>
        </p:nvGrpSpPr>
        <p:grpSpPr>
          <a:xfrm>
            <a:off x="8022468" y="1303307"/>
            <a:ext cx="340807" cy="341579"/>
            <a:chOff x="-10896525" y="1663050"/>
            <a:chExt cx="352875" cy="353675"/>
          </a:xfrm>
        </p:grpSpPr>
        <p:sp>
          <p:nvSpPr>
            <p:cNvPr id="9918" name="Google Shape;9918;p6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0" name="Google Shape;9920;p64"/>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1" name="Google Shape;9921;p64"/>
          <p:cNvGrpSpPr/>
          <p:nvPr/>
        </p:nvGrpSpPr>
        <p:grpSpPr>
          <a:xfrm>
            <a:off x="8022082" y="2130742"/>
            <a:ext cx="341579" cy="319511"/>
            <a:chOff x="-10898100" y="2542050"/>
            <a:chExt cx="353675" cy="330825"/>
          </a:xfrm>
        </p:grpSpPr>
        <p:sp>
          <p:nvSpPr>
            <p:cNvPr id="9922" name="Google Shape;9922;p6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64"/>
          <p:cNvGrpSpPr/>
          <p:nvPr/>
        </p:nvGrpSpPr>
        <p:grpSpPr>
          <a:xfrm>
            <a:off x="6209617" y="2551607"/>
            <a:ext cx="340058" cy="339430"/>
            <a:chOff x="-9157450" y="1622750"/>
            <a:chExt cx="352100" cy="351450"/>
          </a:xfrm>
        </p:grpSpPr>
        <p:sp>
          <p:nvSpPr>
            <p:cNvPr id="9929" name="Google Shape;9929;p6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64"/>
          <p:cNvGrpSpPr/>
          <p:nvPr/>
        </p:nvGrpSpPr>
        <p:grpSpPr>
          <a:xfrm>
            <a:off x="6247658" y="2959874"/>
            <a:ext cx="263977" cy="338537"/>
            <a:chOff x="-9119650" y="2056875"/>
            <a:chExt cx="273325" cy="350525"/>
          </a:xfrm>
        </p:grpSpPr>
        <p:sp>
          <p:nvSpPr>
            <p:cNvPr id="9932" name="Google Shape;9932;p6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4" name="Google Shape;9934;p64"/>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4"/>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6" name="Google Shape;9936;p64"/>
          <p:cNvGrpSpPr/>
          <p:nvPr/>
        </p:nvGrpSpPr>
        <p:grpSpPr>
          <a:xfrm>
            <a:off x="7576790" y="2989279"/>
            <a:ext cx="343094" cy="341569"/>
            <a:chOff x="6001575" y="3119050"/>
            <a:chExt cx="315025" cy="313625"/>
          </a:xfrm>
        </p:grpSpPr>
        <p:sp>
          <p:nvSpPr>
            <p:cNvPr id="9937" name="Google Shape;9937;p6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42" name="Shape 9942"/>
        <p:cNvGrpSpPr/>
        <p:nvPr/>
      </p:nvGrpSpPr>
      <p:grpSpPr>
        <a:xfrm>
          <a:off x="0" y="0"/>
          <a:ext cx="0" cy="0"/>
          <a:chOff x="0" y="0"/>
          <a:chExt cx="0" cy="0"/>
        </a:xfrm>
      </p:grpSpPr>
      <p:sp>
        <p:nvSpPr>
          <p:cNvPr id="9943" name="Google Shape;9943;p65"/>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4" name="Google Shape;9944;p65"/>
          <p:cNvGrpSpPr/>
          <p:nvPr/>
        </p:nvGrpSpPr>
        <p:grpSpPr>
          <a:xfrm>
            <a:off x="829227" y="2273195"/>
            <a:ext cx="476329" cy="476213"/>
            <a:chOff x="-21298675" y="2414425"/>
            <a:chExt cx="306400" cy="306325"/>
          </a:xfrm>
        </p:grpSpPr>
        <p:sp>
          <p:nvSpPr>
            <p:cNvPr id="9945" name="Google Shape;9945;p6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65"/>
          <p:cNvGrpSpPr/>
          <p:nvPr/>
        </p:nvGrpSpPr>
        <p:grpSpPr>
          <a:xfrm>
            <a:off x="828605" y="2865128"/>
            <a:ext cx="477573" cy="445432"/>
            <a:chOff x="-21299475" y="2798025"/>
            <a:chExt cx="307200" cy="286525"/>
          </a:xfrm>
        </p:grpSpPr>
        <p:sp>
          <p:nvSpPr>
            <p:cNvPr id="9949" name="Google Shape;9949;p6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1" name="Google Shape;9961;p65"/>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5"/>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5"/>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4" name="Google Shape;9964;p65"/>
          <p:cNvGrpSpPr/>
          <p:nvPr/>
        </p:nvGrpSpPr>
        <p:grpSpPr>
          <a:xfrm>
            <a:off x="6697960" y="1688917"/>
            <a:ext cx="413912" cy="472676"/>
            <a:chOff x="-17545650" y="2051350"/>
            <a:chExt cx="266250" cy="304050"/>
          </a:xfrm>
        </p:grpSpPr>
        <p:sp>
          <p:nvSpPr>
            <p:cNvPr id="9965" name="Google Shape;9965;p6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9" name="Google Shape;9969;p65"/>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0" name="Google Shape;9970;p65"/>
          <p:cNvGrpSpPr/>
          <p:nvPr/>
        </p:nvGrpSpPr>
        <p:grpSpPr>
          <a:xfrm>
            <a:off x="6668578" y="2865574"/>
            <a:ext cx="472676" cy="444538"/>
            <a:chOff x="-17565350" y="2809825"/>
            <a:chExt cx="304050" cy="285950"/>
          </a:xfrm>
        </p:grpSpPr>
        <p:sp>
          <p:nvSpPr>
            <p:cNvPr id="9971" name="Google Shape;9971;p6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6" name="Google Shape;9976;p65"/>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5"/>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5"/>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9" name="Google Shape;9979;p65"/>
          <p:cNvGrpSpPr/>
          <p:nvPr/>
        </p:nvGrpSpPr>
        <p:grpSpPr>
          <a:xfrm>
            <a:off x="1441487" y="2850904"/>
            <a:ext cx="416283" cy="473881"/>
            <a:chOff x="-20904875" y="2788575"/>
            <a:chExt cx="267775" cy="304825"/>
          </a:xfrm>
        </p:grpSpPr>
        <p:sp>
          <p:nvSpPr>
            <p:cNvPr id="9980" name="Google Shape;9980;p6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65"/>
          <p:cNvGrpSpPr/>
          <p:nvPr/>
        </p:nvGrpSpPr>
        <p:grpSpPr>
          <a:xfrm>
            <a:off x="4381902" y="2275564"/>
            <a:ext cx="360045" cy="471471"/>
            <a:chOff x="-19006700" y="2434925"/>
            <a:chExt cx="231600" cy="303275"/>
          </a:xfrm>
        </p:grpSpPr>
        <p:sp>
          <p:nvSpPr>
            <p:cNvPr id="9983" name="Google Shape;9983;p6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7" name="Google Shape;9987;p65"/>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5"/>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9" name="Google Shape;9989;p65"/>
          <p:cNvGrpSpPr/>
          <p:nvPr/>
        </p:nvGrpSpPr>
        <p:grpSpPr>
          <a:xfrm>
            <a:off x="7260501" y="2289051"/>
            <a:ext cx="473881" cy="444499"/>
            <a:chOff x="-17190425" y="2435725"/>
            <a:chExt cx="304825" cy="285925"/>
          </a:xfrm>
        </p:grpSpPr>
        <p:sp>
          <p:nvSpPr>
            <p:cNvPr id="9990" name="Google Shape;9990;p6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3" name="Google Shape;9993;p65"/>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4" name="Google Shape;9994;p65"/>
          <p:cNvGrpSpPr/>
          <p:nvPr/>
        </p:nvGrpSpPr>
        <p:grpSpPr>
          <a:xfrm>
            <a:off x="4915227" y="3444650"/>
            <a:ext cx="476329" cy="475086"/>
            <a:chOff x="-15719925" y="2416825"/>
            <a:chExt cx="306400" cy="305600"/>
          </a:xfrm>
        </p:grpSpPr>
        <p:sp>
          <p:nvSpPr>
            <p:cNvPr id="9995" name="Google Shape;9995;p6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8" name="Google Shape;9998;p65"/>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5"/>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65"/>
          <p:cNvGrpSpPr/>
          <p:nvPr/>
        </p:nvGrpSpPr>
        <p:grpSpPr>
          <a:xfrm>
            <a:off x="2001521" y="2851506"/>
            <a:ext cx="479983" cy="472676"/>
            <a:chOff x="-20550425" y="2789350"/>
            <a:chExt cx="308750" cy="304050"/>
          </a:xfrm>
        </p:grpSpPr>
        <p:sp>
          <p:nvSpPr>
            <p:cNvPr id="10001" name="Google Shape;10001;p6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65"/>
          <p:cNvGrpSpPr/>
          <p:nvPr/>
        </p:nvGrpSpPr>
        <p:grpSpPr>
          <a:xfrm>
            <a:off x="4916888" y="1688158"/>
            <a:ext cx="473920" cy="474192"/>
            <a:chOff x="-18666450" y="2059825"/>
            <a:chExt cx="304850" cy="305025"/>
          </a:xfrm>
        </p:grpSpPr>
        <p:sp>
          <p:nvSpPr>
            <p:cNvPr id="10004" name="Google Shape;10004;p6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65"/>
          <p:cNvGrpSpPr/>
          <p:nvPr/>
        </p:nvGrpSpPr>
        <p:grpSpPr>
          <a:xfrm>
            <a:off x="4916286" y="2275584"/>
            <a:ext cx="475125" cy="471432"/>
            <a:chOff x="-18668025" y="2435725"/>
            <a:chExt cx="305625" cy="303250"/>
          </a:xfrm>
        </p:grpSpPr>
        <p:sp>
          <p:nvSpPr>
            <p:cNvPr id="10007" name="Google Shape;10007;p6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5"/>
          <p:cNvGrpSpPr/>
          <p:nvPr/>
        </p:nvGrpSpPr>
        <p:grpSpPr>
          <a:xfrm>
            <a:off x="4915683" y="2850902"/>
            <a:ext cx="476329" cy="473881"/>
            <a:chOff x="-18668800" y="2807475"/>
            <a:chExt cx="306400" cy="304825"/>
          </a:xfrm>
        </p:grpSpPr>
        <p:sp>
          <p:nvSpPr>
            <p:cNvPr id="10010" name="Google Shape;10010;p6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65"/>
          <p:cNvGrpSpPr/>
          <p:nvPr/>
        </p:nvGrpSpPr>
        <p:grpSpPr>
          <a:xfrm>
            <a:off x="7869652" y="1687693"/>
            <a:ext cx="416361" cy="475125"/>
            <a:chOff x="-16798200" y="2050575"/>
            <a:chExt cx="267825" cy="305625"/>
          </a:xfrm>
        </p:grpSpPr>
        <p:sp>
          <p:nvSpPr>
            <p:cNvPr id="10020" name="Google Shape;10020;p6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65"/>
          <p:cNvGrpSpPr/>
          <p:nvPr/>
        </p:nvGrpSpPr>
        <p:grpSpPr>
          <a:xfrm>
            <a:off x="7840270" y="2852127"/>
            <a:ext cx="475125" cy="471432"/>
            <a:chOff x="-16817100" y="2801175"/>
            <a:chExt cx="305625" cy="303250"/>
          </a:xfrm>
        </p:grpSpPr>
        <p:sp>
          <p:nvSpPr>
            <p:cNvPr id="10024" name="Google Shape;10024;p6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65"/>
          <p:cNvGrpSpPr/>
          <p:nvPr/>
        </p:nvGrpSpPr>
        <p:grpSpPr>
          <a:xfrm>
            <a:off x="7247390" y="3444614"/>
            <a:ext cx="476329" cy="475125"/>
            <a:chOff x="-15717575" y="2786200"/>
            <a:chExt cx="306400" cy="305625"/>
          </a:xfrm>
        </p:grpSpPr>
        <p:sp>
          <p:nvSpPr>
            <p:cNvPr id="10033" name="Google Shape;10033;p6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65"/>
          <p:cNvGrpSpPr/>
          <p:nvPr/>
        </p:nvGrpSpPr>
        <p:grpSpPr>
          <a:xfrm>
            <a:off x="2584963" y="1688296"/>
            <a:ext cx="475125" cy="473920"/>
            <a:chOff x="-20173175" y="2038750"/>
            <a:chExt cx="305625" cy="304850"/>
          </a:xfrm>
        </p:grpSpPr>
        <p:sp>
          <p:nvSpPr>
            <p:cNvPr id="10041" name="Google Shape;10041;p6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65"/>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4" name="Google Shape;10044;p65"/>
          <p:cNvGrpSpPr/>
          <p:nvPr/>
        </p:nvGrpSpPr>
        <p:grpSpPr>
          <a:xfrm>
            <a:off x="2586187" y="2850282"/>
            <a:ext cx="472676" cy="475125"/>
            <a:chOff x="-20173175" y="2787775"/>
            <a:chExt cx="304050" cy="305625"/>
          </a:xfrm>
        </p:grpSpPr>
        <p:sp>
          <p:nvSpPr>
            <p:cNvPr id="10045" name="Google Shape;10045;p6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5"/>
          <p:cNvGrpSpPr/>
          <p:nvPr/>
        </p:nvGrpSpPr>
        <p:grpSpPr>
          <a:xfrm>
            <a:off x="5511171" y="2275564"/>
            <a:ext cx="473881" cy="471471"/>
            <a:chOff x="-18294675" y="2434925"/>
            <a:chExt cx="304825" cy="303275"/>
          </a:xfrm>
        </p:grpSpPr>
        <p:sp>
          <p:nvSpPr>
            <p:cNvPr id="10053" name="Google Shape;10053;p6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5"/>
          <p:cNvGrpSpPr/>
          <p:nvPr/>
        </p:nvGrpSpPr>
        <p:grpSpPr>
          <a:xfrm>
            <a:off x="5567487" y="2852107"/>
            <a:ext cx="361250" cy="471471"/>
            <a:chOff x="-18258450" y="2809825"/>
            <a:chExt cx="232375" cy="303275"/>
          </a:xfrm>
        </p:grpSpPr>
        <p:sp>
          <p:nvSpPr>
            <p:cNvPr id="10057" name="Google Shape;10057;p6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65"/>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1" name="Google Shape;10061;p65"/>
          <p:cNvGrpSpPr/>
          <p:nvPr/>
        </p:nvGrpSpPr>
        <p:grpSpPr>
          <a:xfrm>
            <a:off x="3777686" y="3445233"/>
            <a:ext cx="415117" cy="473920"/>
            <a:chOff x="-16422500" y="2425450"/>
            <a:chExt cx="267025" cy="304850"/>
          </a:xfrm>
        </p:grpSpPr>
        <p:sp>
          <p:nvSpPr>
            <p:cNvPr id="10062" name="Google Shape;10062;p6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65"/>
          <p:cNvGrpSpPr/>
          <p:nvPr/>
        </p:nvGrpSpPr>
        <p:grpSpPr>
          <a:xfrm>
            <a:off x="6080447" y="3445838"/>
            <a:ext cx="473920" cy="472676"/>
            <a:chOff x="-16442200" y="2801175"/>
            <a:chExt cx="304850" cy="304050"/>
          </a:xfrm>
        </p:grpSpPr>
        <p:sp>
          <p:nvSpPr>
            <p:cNvPr id="10066" name="Google Shape;10066;p6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9" name="Google Shape;10069;p65"/>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5"/>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1" name="Google Shape;10071;p65"/>
          <p:cNvGrpSpPr/>
          <p:nvPr/>
        </p:nvGrpSpPr>
        <p:grpSpPr>
          <a:xfrm>
            <a:off x="3156161" y="2276343"/>
            <a:ext cx="481265" cy="469917"/>
            <a:chOff x="-19802200" y="2416025"/>
            <a:chExt cx="309575" cy="302275"/>
          </a:xfrm>
        </p:grpSpPr>
        <p:sp>
          <p:nvSpPr>
            <p:cNvPr id="10072" name="Google Shape;10072;p6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65"/>
          <p:cNvGrpSpPr/>
          <p:nvPr/>
        </p:nvGrpSpPr>
        <p:grpSpPr>
          <a:xfrm>
            <a:off x="3159232" y="2851506"/>
            <a:ext cx="475125" cy="472676"/>
            <a:chOff x="-19801400" y="2788575"/>
            <a:chExt cx="305625" cy="304050"/>
          </a:xfrm>
        </p:grpSpPr>
        <p:sp>
          <p:nvSpPr>
            <p:cNvPr id="10078" name="Google Shape;10078;p6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65"/>
          <p:cNvGrpSpPr/>
          <p:nvPr/>
        </p:nvGrpSpPr>
        <p:grpSpPr>
          <a:xfrm>
            <a:off x="6114308" y="1688916"/>
            <a:ext cx="422463" cy="472676"/>
            <a:chOff x="-17903225" y="2060800"/>
            <a:chExt cx="271750" cy="304050"/>
          </a:xfrm>
        </p:grpSpPr>
        <p:sp>
          <p:nvSpPr>
            <p:cNvPr id="10085" name="Google Shape;10085;p6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5"/>
          <p:cNvGrpSpPr/>
          <p:nvPr/>
        </p:nvGrpSpPr>
        <p:grpSpPr>
          <a:xfrm>
            <a:off x="6088599" y="2274962"/>
            <a:ext cx="473881" cy="472676"/>
            <a:chOff x="-17918975" y="2435725"/>
            <a:chExt cx="304825" cy="304050"/>
          </a:xfrm>
        </p:grpSpPr>
        <p:sp>
          <p:nvSpPr>
            <p:cNvPr id="10089" name="Google Shape;10089;p6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65"/>
          <p:cNvGrpSpPr/>
          <p:nvPr/>
        </p:nvGrpSpPr>
        <p:grpSpPr>
          <a:xfrm>
            <a:off x="6117359" y="2852729"/>
            <a:ext cx="416361" cy="470228"/>
            <a:chOff x="-17899300" y="2810625"/>
            <a:chExt cx="267825" cy="302475"/>
          </a:xfrm>
        </p:grpSpPr>
        <p:sp>
          <p:nvSpPr>
            <p:cNvPr id="10092" name="Google Shape;10092;p6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65"/>
          <p:cNvGrpSpPr/>
          <p:nvPr/>
        </p:nvGrpSpPr>
        <p:grpSpPr>
          <a:xfrm>
            <a:off x="2023212" y="3461166"/>
            <a:ext cx="472676" cy="442089"/>
            <a:chOff x="-16066500" y="2060800"/>
            <a:chExt cx="304050" cy="284375"/>
          </a:xfrm>
        </p:grpSpPr>
        <p:sp>
          <p:nvSpPr>
            <p:cNvPr id="10096" name="Google Shape;10096;p6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65"/>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5"/>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5"/>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4" name="Google Shape;10104;p65"/>
          <p:cNvGrpSpPr/>
          <p:nvPr/>
        </p:nvGrpSpPr>
        <p:grpSpPr>
          <a:xfrm>
            <a:off x="7907919" y="2297751"/>
            <a:ext cx="368362" cy="419314"/>
            <a:chOff x="4995050" y="3245650"/>
            <a:chExt cx="236950" cy="269725"/>
          </a:xfrm>
        </p:grpSpPr>
        <p:sp>
          <p:nvSpPr>
            <p:cNvPr id="10105" name="Google Shape;10105;p6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8" name="Google Shape;10108;p65"/>
            <p:cNvGrpSpPr/>
            <p:nvPr/>
          </p:nvGrpSpPr>
          <p:grpSpPr>
            <a:xfrm>
              <a:off x="4995050" y="3245650"/>
              <a:ext cx="236950" cy="269725"/>
              <a:chOff x="4995050" y="3245650"/>
              <a:chExt cx="236950" cy="269725"/>
            </a:xfrm>
          </p:grpSpPr>
          <p:sp>
            <p:nvSpPr>
              <p:cNvPr id="10109" name="Google Shape;10109;p6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11" name="Google Shape;10111;p65"/>
          <p:cNvGrpSpPr/>
          <p:nvPr/>
        </p:nvGrpSpPr>
        <p:grpSpPr>
          <a:xfrm>
            <a:off x="5507712" y="1689744"/>
            <a:ext cx="483749" cy="481292"/>
            <a:chOff x="4724650" y="2885700"/>
            <a:chExt cx="270750" cy="269375"/>
          </a:xfrm>
        </p:grpSpPr>
        <p:sp>
          <p:nvSpPr>
            <p:cNvPr id="10112" name="Google Shape;10112;p6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65"/>
          <p:cNvGrpSpPr/>
          <p:nvPr/>
        </p:nvGrpSpPr>
        <p:grpSpPr>
          <a:xfrm>
            <a:off x="4374817" y="1683870"/>
            <a:ext cx="389425" cy="467822"/>
            <a:chOff x="4459350" y="2882125"/>
            <a:chExt cx="228375" cy="274350"/>
          </a:xfrm>
        </p:grpSpPr>
        <p:sp>
          <p:nvSpPr>
            <p:cNvPr id="10120" name="Google Shape;10120;p6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125" name="Google Shape;10125;p6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126" name="Google Shape;10126;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30" name="Shape 10130"/>
        <p:cNvGrpSpPr/>
        <p:nvPr/>
      </p:nvGrpSpPr>
      <p:grpSpPr>
        <a:xfrm>
          <a:off x="0" y="0"/>
          <a:ext cx="0" cy="0"/>
          <a:chOff x="0" y="0"/>
          <a:chExt cx="0" cy="0"/>
        </a:xfrm>
      </p:grpSpPr>
      <p:sp>
        <p:nvSpPr>
          <p:cNvPr id="10131" name="Google Shape;10131;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132" name="Google Shape;10132;p66"/>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3" name="Google Shape;10133;p66"/>
          <p:cNvGrpSpPr/>
          <p:nvPr/>
        </p:nvGrpSpPr>
        <p:grpSpPr>
          <a:xfrm>
            <a:off x="835580" y="2140412"/>
            <a:ext cx="426462" cy="420796"/>
            <a:chOff x="-6713450" y="2397900"/>
            <a:chExt cx="295375" cy="291450"/>
          </a:xfrm>
        </p:grpSpPr>
        <p:sp>
          <p:nvSpPr>
            <p:cNvPr id="10134" name="Google Shape;10134;p6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6" name="Google Shape;10136;p66"/>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7" name="Google Shape;10137;p66"/>
          <p:cNvGrpSpPr/>
          <p:nvPr/>
        </p:nvGrpSpPr>
        <p:grpSpPr>
          <a:xfrm>
            <a:off x="3540341" y="1631401"/>
            <a:ext cx="423069" cy="420507"/>
            <a:chOff x="-4932650" y="2046625"/>
            <a:chExt cx="293025" cy="291250"/>
          </a:xfrm>
        </p:grpSpPr>
        <p:sp>
          <p:nvSpPr>
            <p:cNvPr id="10138" name="Google Shape;10138;p6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0" name="Google Shape;10140;p66"/>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1" name="Google Shape;10141;p66"/>
          <p:cNvGrpSpPr/>
          <p:nvPr/>
        </p:nvGrpSpPr>
        <p:grpSpPr>
          <a:xfrm>
            <a:off x="3552272" y="2660957"/>
            <a:ext cx="423069" cy="420796"/>
            <a:chOff x="-4931075" y="2765725"/>
            <a:chExt cx="293025" cy="291450"/>
          </a:xfrm>
        </p:grpSpPr>
        <p:sp>
          <p:nvSpPr>
            <p:cNvPr id="10142" name="Google Shape;10142;p6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66"/>
          <p:cNvGrpSpPr/>
          <p:nvPr/>
        </p:nvGrpSpPr>
        <p:grpSpPr>
          <a:xfrm>
            <a:off x="6257840" y="1656289"/>
            <a:ext cx="420796" cy="370732"/>
            <a:chOff x="-3137650" y="2067900"/>
            <a:chExt cx="291450" cy="256775"/>
          </a:xfrm>
        </p:grpSpPr>
        <p:sp>
          <p:nvSpPr>
            <p:cNvPr id="10145" name="Google Shape;10145;p6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66"/>
          <p:cNvGrpSpPr/>
          <p:nvPr/>
        </p:nvGrpSpPr>
        <p:grpSpPr>
          <a:xfrm>
            <a:off x="6257840" y="2139926"/>
            <a:ext cx="420796" cy="421770"/>
            <a:chOff x="-3137650" y="2408950"/>
            <a:chExt cx="291450" cy="292125"/>
          </a:xfrm>
        </p:grpSpPr>
        <p:sp>
          <p:nvSpPr>
            <p:cNvPr id="10149" name="Google Shape;10149;p6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66"/>
          <p:cNvGrpSpPr/>
          <p:nvPr/>
        </p:nvGrpSpPr>
        <p:grpSpPr>
          <a:xfrm>
            <a:off x="6269771" y="2685412"/>
            <a:ext cx="420796" cy="371887"/>
            <a:chOff x="-3137650" y="2787000"/>
            <a:chExt cx="291450" cy="257575"/>
          </a:xfrm>
        </p:grpSpPr>
        <p:sp>
          <p:nvSpPr>
            <p:cNvPr id="10155" name="Google Shape;10155;p6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3" name="Google Shape;10163;p66"/>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6"/>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6"/>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6" name="Google Shape;10166;p66"/>
          <p:cNvGrpSpPr/>
          <p:nvPr/>
        </p:nvGrpSpPr>
        <p:grpSpPr>
          <a:xfrm>
            <a:off x="1387948" y="2660397"/>
            <a:ext cx="421914" cy="421914"/>
            <a:chOff x="-6354300" y="2757075"/>
            <a:chExt cx="292225" cy="292225"/>
          </a:xfrm>
        </p:grpSpPr>
        <p:sp>
          <p:nvSpPr>
            <p:cNvPr id="10167" name="Google Shape;10167;p6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66"/>
          <p:cNvGrpSpPr/>
          <p:nvPr/>
        </p:nvGrpSpPr>
        <p:grpSpPr>
          <a:xfrm>
            <a:off x="4081951" y="1629560"/>
            <a:ext cx="424188" cy="424188"/>
            <a:chOff x="-4573475" y="2045850"/>
            <a:chExt cx="293800" cy="293800"/>
          </a:xfrm>
        </p:grpSpPr>
        <p:sp>
          <p:nvSpPr>
            <p:cNvPr id="10172" name="Google Shape;10172;p6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66"/>
          <p:cNvGrpSpPr/>
          <p:nvPr/>
        </p:nvGrpSpPr>
        <p:grpSpPr>
          <a:xfrm>
            <a:off x="4081374" y="2138699"/>
            <a:ext cx="425343" cy="424225"/>
            <a:chOff x="-4570325" y="2405775"/>
            <a:chExt cx="294600" cy="293825"/>
          </a:xfrm>
        </p:grpSpPr>
        <p:sp>
          <p:nvSpPr>
            <p:cNvPr id="10175" name="Google Shape;10175;p6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66"/>
          <p:cNvGrpSpPr/>
          <p:nvPr/>
        </p:nvGrpSpPr>
        <p:grpSpPr>
          <a:xfrm>
            <a:off x="4094442" y="2659838"/>
            <a:ext cx="423069" cy="423033"/>
            <a:chOff x="-4572700" y="2764950"/>
            <a:chExt cx="293025" cy="293000"/>
          </a:xfrm>
        </p:grpSpPr>
        <p:sp>
          <p:nvSpPr>
            <p:cNvPr id="10178" name="Google Shape;10178;p6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66"/>
          <p:cNvGrpSpPr/>
          <p:nvPr/>
        </p:nvGrpSpPr>
        <p:grpSpPr>
          <a:xfrm>
            <a:off x="6813205" y="1631239"/>
            <a:ext cx="414840" cy="420832"/>
            <a:chOff x="-2777700" y="2049775"/>
            <a:chExt cx="287325" cy="291475"/>
          </a:xfrm>
        </p:grpSpPr>
        <p:sp>
          <p:nvSpPr>
            <p:cNvPr id="10184" name="Google Shape;10184;p6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66"/>
          <p:cNvGrpSpPr/>
          <p:nvPr/>
        </p:nvGrpSpPr>
        <p:grpSpPr>
          <a:xfrm>
            <a:off x="6809667" y="2140431"/>
            <a:ext cx="421914" cy="420759"/>
            <a:chOff x="-2571737" y="2403625"/>
            <a:chExt cx="292225" cy="291425"/>
          </a:xfrm>
        </p:grpSpPr>
        <p:sp>
          <p:nvSpPr>
            <p:cNvPr id="10188" name="Google Shape;10188;p6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6"/>
          <p:cNvGrpSpPr/>
          <p:nvPr/>
        </p:nvGrpSpPr>
        <p:grpSpPr>
          <a:xfrm>
            <a:off x="6809667" y="2661534"/>
            <a:ext cx="421914" cy="419640"/>
            <a:chOff x="-2571737" y="2764550"/>
            <a:chExt cx="292225" cy="290650"/>
          </a:xfrm>
        </p:grpSpPr>
        <p:sp>
          <p:nvSpPr>
            <p:cNvPr id="10196" name="Google Shape;10196;p6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66"/>
          <p:cNvGrpSpPr/>
          <p:nvPr/>
        </p:nvGrpSpPr>
        <p:grpSpPr>
          <a:xfrm>
            <a:off x="3009168" y="3230538"/>
            <a:ext cx="421914" cy="423864"/>
            <a:chOff x="-1333975" y="2365850"/>
            <a:chExt cx="292225" cy="293575"/>
          </a:xfrm>
        </p:grpSpPr>
        <p:sp>
          <p:nvSpPr>
            <p:cNvPr id="10200" name="Google Shape;10200;p6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6"/>
          <p:cNvGrpSpPr/>
          <p:nvPr/>
        </p:nvGrpSpPr>
        <p:grpSpPr>
          <a:xfrm>
            <a:off x="1942643" y="2660397"/>
            <a:ext cx="398020" cy="421914"/>
            <a:chOff x="-5995925" y="2757850"/>
            <a:chExt cx="275675" cy="292225"/>
          </a:xfrm>
        </p:grpSpPr>
        <p:sp>
          <p:nvSpPr>
            <p:cNvPr id="10209" name="Google Shape;10209;p6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6"/>
          <p:cNvGrpSpPr/>
          <p:nvPr/>
        </p:nvGrpSpPr>
        <p:grpSpPr>
          <a:xfrm>
            <a:off x="4622930" y="1631816"/>
            <a:ext cx="421951" cy="419677"/>
            <a:chOff x="-4211975" y="2046625"/>
            <a:chExt cx="292250" cy="290675"/>
          </a:xfrm>
        </p:grpSpPr>
        <p:sp>
          <p:nvSpPr>
            <p:cNvPr id="10219" name="Google Shape;10219;p6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66"/>
          <p:cNvGrpSpPr/>
          <p:nvPr/>
        </p:nvGrpSpPr>
        <p:grpSpPr>
          <a:xfrm>
            <a:off x="4672976" y="2138699"/>
            <a:ext cx="321859" cy="424225"/>
            <a:chOff x="-4178875" y="2405775"/>
            <a:chExt cx="222925" cy="293825"/>
          </a:xfrm>
        </p:grpSpPr>
        <p:sp>
          <p:nvSpPr>
            <p:cNvPr id="10222" name="Google Shape;10222;p6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66"/>
          <p:cNvGrpSpPr/>
          <p:nvPr/>
        </p:nvGrpSpPr>
        <p:grpSpPr>
          <a:xfrm>
            <a:off x="4635439" y="2673483"/>
            <a:ext cx="420796" cy="395746"/>
            <a:chOff x="-4211975" y="2783850"/>
            <a:chExt cx="291450" cy="274100"/>
          </a:xfrm>
        </p:grpSpPr>
        <p:sp>
          <p:nvSpPr>
            <p:cNvPr id="10226" name="Google Shape;10226;p6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66"/>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0" name="Google Shape;10230;p66"/>
          <p:cNvGrpSpPr/>
          <p:nvPr/>
        </p:nvGrpSpPr>
        <p:grpSpPr>
          <a:xfrm>
            <a:off x="7340368" y="2140413"/>
            <a:ext cx="420796" cy="420796"/>
            <a:chOff x="-2419325" y="2408150"/>
            <a:chExt cx="291450" cy="291450"/>
          </a:xfrm>
        </p:grpSpPr>
        <p:sp>
          <p:nvSpPr>
            <p:cNvPr id="10231" name="Google Shape;10231;p6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8" name="Google Shape;10238;p66"/>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9" name="Google Shape;10239;p66"/>
          <p:cNvGrpSpPr/>
          <p:nvPr/>
        </p:nvGrpSpPr>
        <p:grpSpPr>
          <a:xfrm>
            <a:off x="4661893" y="3231514"/>
            <a:ext cx="420796" cy="421914"/>
            <a:chOff x="-1333200" y="2770450"/>
            <a:chExt cx="291450" cy="292225"/>
          </a:xfrm>
        </p:grpSpPr>
        <p:sp>
          <p:nvSpPr>
            <p:cNvPr id="10240" name="Google Shape;10240;p6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66"/>
          <p:cNvGrpSpPr/>
          <p:nvPr/>
        </p:nvGrpSpPr>
        <p:grpSpPr>
          <a:xfrm>
            <a:off x="2458506" y="1631256"/>
            <a:ext cx="423069" cy="420796"/>
            <a:chOff x="-5635200" y="2037975"/>
            <a:chExt cx="293025" cy="291450"/>
          </a:xfrm>
        </p:grpSpPr>
        <p:sp>
          <p:nvSpPr>
            <p:cNvPr id="10243" name="Google Shape;10243;p6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66"/>
          <p:cNvGrpSpPr/>
          <p:nvPr/>
        </p:nvGrpSpPr>
        <p:grpSpPr>
          <a:xfrm>
            <a:off x="2456792" y="2140412"/>
            <a:ext cx="426499" cy="420796"/>
            <a:chOff x="-5637575" y="2397900"/>
            <a:chExt cx="295400" cy="291450"/>
          </a:xfrm>
        </p:grpSpPr>
        <p:sp>
          <p:nvSpPr>
            <p:cNvPr id="10246" name="Google Shape;10246;p6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6"/>
          <p:cNvGrpSpPr/>
          <p:nvPr/>
        </p:nvGrpSpPr>
        <p:grpSpPr>
          <a:xfrm>
            <a:off x="2470455" y="2660397"/>
            <a:ext cx="423033" cy="421914"/>
            <a:chOff x="-5635975" y="2757075"/>
            <a:chExt cx="293000" cy="292225"/>
          </a:xfrm>
        </p:grpSpPr>
        <p:sp>
          <p:nvSpPr>
            <p:cNvPr id="10251" name="Google Shape;10251;p6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6"/>
          <p:cNvGrpSpPr/>
          <p:nvPr/>
        </p:nvGrpSpPr>
        <p:grpSpPr>
          <a:xfrm>
            <a:off x="5154391" y="1631256"/>
            <a:ext cx="423069" cy="420796"/>
            <a:chOff x="-3854375" y="2046625"/>
            <a:chExt cx="293025" cy="291450"/>
          </a:xfrm>
        </p:grpSpPr>
        <p:sp>
          <p:nvSpPr>
            <p:cNvPr id="10254" name="Google Shape;10254;p6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66"/>
          <p:cNvGrpSpPr/>
          <p:nvPr/>
        </p:nvGrpSpPr>
        <p:grpSpPr>
          <a:xfrm>
            <a:off x="5153254" y="2138717"/>
            <a:ext cx="425343" cy="424188"/>
            <a:chOff x="-3854375" y="2405000"/>
            <a:chExt cx="294600" cy="293800"/>
          </a:xfrm>
        </p:grpSpPr>
        <p:sp>
          <p:nvSpPr>
            <p:cNvPr id="10257" name="Google Shape;10257;p6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66"/>
          <p:cNvGrpSpPr/>
          <p:nvPr/>
        </p:nvGrpSpPr>
        <p:grpSpPr>
          <a:xfrm>
            <a:off x="5167459" y="2659838"/>
            <a:ext cx="420796" cy="423033"/>
            <a:chOff x="-3852025" y="2764950"/>
            <a:chExt cx="291450" cy="293000"/>
          </a:xfrm>
        </p:grpSpPr>
        <p:sp>
          <p:nvSpPr>
            <p:cNvPr id="10260" name="Google Shape;10260;p6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2" name="Google Shape;10262;p66"/>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6"/>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4" name="Google Shape;10264;p66"/>
          <p:cNvGrpSpPr/>
          <p:nvPr/>
        </p:nvGrpSpPr>
        <p:grpSpPr>
          <a:xfrm>
            <a:off x="7890048" y="2660398"/>
            <a:ext cx="420796" cy="421914"/>
            <a:chOff x="-2060175" y="2768875"/>
            <a:chExt cx="291450" cy="292225"/>
          </a:xfrm>
        </p:grpSpPr>
        <p:sp>
          <p:nvSpPr>
            <p:cNvPr id="10265" name="Google Shape;10265;p6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66"/>
          <p:cNvGrpSpPr/>
          <p:nvPr/>
        </p:nvGrpSpPr>
        <p:grpSpPr>
          <a:xfrm>
            <a:off x="1903657" y="3232071"/>
            <a:ext cx="421914" cy="420796"/>
            <a:chOff x="-937025" y="2064750"/>
            <a:chExt cx="292225" cy="291450"/>
          </a:xfrm>
        </p:grpSpPr>
        <p:sp>
          <p:nvSpPr>
            <p:cNvPr id="10268" name="Google Shape;10268;p6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66"/>
          <p:cNvGrpSpPr/>
          <p:nvPr/>
        </p:nvGrpSpPr>
        <p:grpSpPr>
          <a:xfrm>
            <a:off x="3006820" y="1630697"/>
            <a:ext cx="421951" cy="421914"/>
            <a:chOff x="-5276050" y="2037975"/>
            <a:chExt cx="292250" cy="292225"/>
          </a:xfrm>
        </p:grpSpPr>
        <p:sp>
          <p:nvSpPr>
            <p:cNvPr id="10272" name="Google Shape;10272;p6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5" name="Google Shape;10275;p66"/>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6"/>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7" name="Google Shape;10277;p66"/>
          <p:cNvGrpSpPr/>
          <p:nvPr/>
        </p:nvGrpSpPr>
        <p:grpSpPr>
          <a:xfrm>
            <a:off x="5765634" y="1631256"/>
            <a:ext cx="324133" cy="420796"/>
            <a:chOff x="-3462150" y="2046625"/>
            <a:chExt cx="224500" cy="291450"/>
          </a:xfrm>
        </p:grpSpPr>
        <p:sp>
          <p:nvSpPr>
            <p:cNvPr id="10278" name="Google Shape;10278;p6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66"/>
          <p:cNvGrpSpPr/>
          <p:nvPr/>
        </p:nvGrpSpPr>
        <p:grpSpPr>
          <a:xfrm>
            <a:off x="5741197" y="2139276"/>
            <a:ext cx="373006" cy="423069"/>
            <a:chOff x="-3478675" y="2405775"/>
            <a:chExt cx="258350" cy="293025"/>
          </a:xfrm>
        </p:grpSpPr>
        <p:sp>
          <p:nvSpPr>
            <p:cNvPr id="10286" name="Google Shape;10286;p6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66"/>
          <p:cNvGrpSpPr/>
          <p:nvPr/>
        </p:nvGrpSpPr>
        <p:grpSpPr>
          <a:xfrm>
            <a:off x="5803715" y="2660398"/>
            <a:ext cx="271831" cy="421914"/>
            <a:chOff x="-3443250" y="2765725"/>
            <a:chExt cx="188275" cy="292225"/>
          </a:xfrm>
        </p:grpSpPr>
        <p:sp>
          <p:nvSpPr>
            <p:cNvPr id="10291" name="Google Shape;10291;p6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66"/>
          <p:cNvGrpSpPr/>
          <p:nvPr/>
        </p:nvGrpSpPr>
        <p:grpSpPr>
          <a:xfrm>
            <a:off x="832612" y="3230934"/>
            <a:ext cx="371887" cy="423069"/>
            <a:chOff x="-1684475" y="2049000"/>
            <a:chExt cx="257575" cy="293025"/>
          </a:xfrm>
        </p:grpSpPr>
        <p:sp>
          <p:nvSpPr>
            <p:cNvPr id="10296" name="Google Shape;10296;p6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0" name="Google Shape;10300;p66"/>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1" name="Google Shape;10301;p66"/>
          <p:cNvGrpSpPr/>
          <p:nvPr/>
        </p:nvGrpSpPr>
        <p:grpSpPr>
          <a:xfrm>
            <a:off x="4122504" y="3231514"/>
            <a:ext cx="420796" cy="421914"/>
            <a:chOff x="-1700225" y="2768875"/>
            <a:chExt cx="291450" cy="292225"/>
          </a:xfrm>
        </p:grpSpPr>
        <p:sp>
          <p:nvSpPr>
            <p:cNvPr id="10302" name="Google Shape;10302;p6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66"/>
          <p:cNvGrpSpPr/>
          <p:nvPr/>
        </p:nvGrpSpPr>
        <p:grpSpPr>
          <a:xfrm>
            <a:off x="3590852" y="3230935"/>
            <a:ext cx="371887" cy="423069"/>
            <a:chOff x="-919700" y="2420750"/>
            <a:chExt cx="257575" cy="293025"/>
          </a:xfrm>
        </p:grpSpPr>
        <p:sp>
          <p:nvSpPr>
            <p:cNvPr id="10309" name="Google Shape;10309;p6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66"/>
          <p:cNvGrpSpPr/>
          <p:nvPr/>
        </p:nvGrpSpPr>
        <p:grpSpPr>
          <a:xfrm>
            <a:off x="1926044" y="1645950"/>
            <a:ext cx="409531" cy="410617"/>
            <a:chOff x="6679825" y="2693700"/>
            <a:chExt cx="257875" cy="258575"/>
          </a:xfrm>
        </p:grpSpPr>
        <p:sp>
          <p:nvSpPr>
            <p:cNvPr id="10313" name="Google Shape;10313;p6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66"/>
          <p:cNvGrpSpPr/>
          <p:nvPr/>
        </p:nvGrpSpPr>
        <p:grpSpPr>
          <a:xfrm>
            <a:off x="1915618" y="2142110"/>
            <a:ext cx="420531" cy="417262"/>
            <a:chOff x="6790450" y="3119050"/>
            <a:chExt cx="262750" cy="260675"/>
          </a:xfrm>
        </p:grpSpPr>
        <p:sp>
          <p:nvSpPr>
            <p:cNvPr id="10316" name="Google Shape;10316;p6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66"/>
          <p:cNvGrpSpPr/>
          <p:nvPr/>
        </p:nvGrpSpPr>
        <p:grpSpPr>
          <a:xfrm>
            <a:off x="6542730" y="3755436"/>
            <a:ext cx="358093" cy="407391"/>
            <a:chOff x="7660859" y="2571753"/>
            <a:chExt cx="366561" cy="417024"/>
          </a:xfrm>
        </p:grpSpPr>
        <p:sp>
          <p:nvSpPr>
            <p:cNvPr id="10319" name="Google Shape;10319;p6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6"/>
          <p:cNvGrpSpPr/>
          <p:nvPr/>
        </p:nvGrpSpPr>
        <p:grpSpPr>
          <a:xfrm>
            <a:off x="4077412" y="3755436"/>
            <a:ext cx="407391" cy="407391"/>
            <a:chOff x="5566722" y="2571753"/>
            <a:chExt cx="417024" cy="417024"/>
          </a:xfrm>
        </p:grpSpPr>
        <p:sp>
          <p:nvSpPr>
            <p:cNvPr id="10323" name="Google Shape;10323;p6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6"/>
          <p:cNvGrpSpPr/>
          <p:nvPr/>
        </p:nvGrpSpPr>
        <p:grpSpPr>
          <a:xfrm>
            <a:off x="4693744" y="3857692"/>
            <a:ext cx="407381" cy="202880"/>
            <a:chOff x="6090251" y="2676413"/>
            <a:chExt cx="417014" cy="207677"/>
          </a:xfrm>
        </p:grpSpPr>
        <p:sp>
          <p:nvSpPr>
            <p:cNvPr id="10326" name="Google Shape;10326;p6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6"/>
          <p:cNvGrpSpPr/>
          <p:nvPr/>
        </p:nvGrpSpPr>
        <p:grpSpPr>
          <a:xfrm>
            <a:off x="5926398" y="3755436"/>
            <a:ext cx="407391" cy="407391"/>
            <a:chOff x="7137330" y="2571753"/>
            <a:chExt cx="417024" cy="417024"/>
          </a:xfrm>
        </p:grpSpPr>
        <p:sp>
          <p:nvSpPr>
            <p:cNvPr id="10331" name="Google Shape;10331;p6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66"/>
          <p:cNvGrpSpPr/>
          <p:nvPr/>
        </p:nvGrpSpPr>
        <p:grpSpPr>
          <a:xfrm>
            <a:off x="5310066" y="3755436"/>
            <a:ext cx="407391" cy="407391"/>
            <a:chOff x="6613801" y="2571753"/>
            <a:chExt cx="417024" cy="417024"/>
          </a:xfrm>
        </p:grpSpPr>
        <p:sp>
          <p:nvSpPr>
            <p:cNvPr id="10335" name="Google Shape;10335;p6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66"/>
          <p:cNvGrpSpPr/>
          <p:nvPr/>
        </p:nvGrpSpPr>
        <p:grpSpPr>
          <a:xfrm>
            <a:off x="7896740" y="3238780"/>
            <a:ext cx="407411" cy="407411"/>
            <a:chOff x="2964567" y="2571753"/>
            <a:chExt cx="417045" cy="417045"/>
          </a:xfrm>
        </p:grpSpPr>
        <p:sp>
          <p:nvSpPr>
            <p:cNvPr id="10341" name="Google Shape;10341;p6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66"/>
          <p:cNvGrpSpPr/>
          <p:nvPr/>
        </p:nvGrpSpPr>
        <p:grpSpPr>
          <a:xfrm>
            <a:off x="1612062" y="3815897"/>
            <a:ext cx="407391" cy="286470"/>
            <a:chOff x="3476576" y="2633631"/>
            <a:chExt cx="417024" cy="293244"/>
          </a:xfrm>
        </p:grpSpPr>
        <p:sp>
          <p:nvSpPr>
            <p:cNvPr id="10344" name="Google Shape;10344;p6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66"/>
          <p:cNvGrpSpPr/>
          <p:nvPr/>
        </p:nvGrpSpPr>
        <p:grpSpPr>
          <a:xfrm>
            <a:off x="2228394" y="3755508"/>
            <a:ext cx="407411" cy="407248"/>
            <a:chOff x="3988564" y="2571836"/>
            <a:chExt cx="417045" cy="416878"/>
          </a:xfrm>
        </p:grpSpPr>
        <p:sp>
          <p:nvSpPr>
            <p:cNvPr id="10347" name="Google Shape;10347;p6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66"/>
          <p:cNvGrpSpPr/>
          <p:nvPr/>
        </p:nvGrpSpPr>
        <p:grpSpPr>
          <a:xfrm>
            <a:off x="2844747" y="3755436"/>
            <a:ext cx="407391" cy="407391"/>
            <a:chOff x="4500573" y="2571753"/>
            <a:chExt cx="417024" cy="417024"/>
          </a:xfrm>
        </p:grpSpPr>
        <p:sp>
          <p:nvSpPr>
            <p:cNvPr id="10350" name="Google Shape;10350;p6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66"/>
          <p:cNvGrpSpPr/>
          <p:nvPr/>
        </p:nvGrpSpPr>
        <p:grpSpPr>
          <a:xfrm>
            <a:off x="3461079" y="3755436"/>
            <a:ext cx="407391" cy="407391"/>
            <a:chOff x="5012603" y="2571753"/>
            <a:chExt cx="417024" cy="417024"/>
          </a:xfrm>
        </p:grpSpPr>
        <p:sp>
          <p:nvSpPr>
            <p:cNvPr id="10353" name="Google Shape;10353;p6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5" name="Google Shape;10355;p66"/>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6" name="Google Shape;10356;p66"/>
          <p:cNvGrpSpPr/>
          <p:nvPr/>
        </p:nvGrpSpPr>
        <p:grpSpPr>
          <a:xfrm>
            <a:off x="5721826" y="3238790"/>
            <a:ext cx="407432" cy="407391"/>
            <a:chOff x="812101" y="2571761"/>
            <a:chExt cx="417066" cy="417024"/>
          </a:xfrm>
        </p:grpSpPr>
        <p:sp>
          <p:nvSpPr>
            <p:cNvPr id="10357" name="Google Shape;10357;p6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6"/>
          <p:cNvGrpSpPr/>
          <p:nvPr/>
        </p:nvGrpSpPr>
        <p:grpSpPr>
          <a:xfrm>
            <a:off x="6242420" y="3238790"/>
            <a:ext cx="407391" cy="407391"/>
            <a:chOff x="1323129" y="2571761"/>
            <a:chExt cx="417024" cy="417024"/>
          </a:xfrm>
        </p:grpSpPr>
        <p:sp>
          <p:nvSpPr>
            <p:cNvPr id="10362" name="Google Shape;10362;p6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6" name="Google Shape;10366;p66"/>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7" name="Google Shape;10367;p66"/>
          <p:cNvGrpSpPr/>
          <p:nvPr/>
        </p:nvGrpSpPr>
        <p:grpSpPr>
          <a:xfrm>
            <a:off x="7378895" y="3238843"/>
            <a:ext cx="408023" cy="407411"/>
            <a:chOff x="2344476" y="2571761"/>
            <a:chExt cx="417671" cy="417045"/>
          </a:xfrm>
        </p:grpSpPr>
        <p:sp>
          <p:nvSpPr>
            <p:cNvPr id="10368" name="Google Shape;10368;p6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6"/>
          <p:cNvGrpSpPr/>
          <p:nvPr/>
        </p:nvGrpSpPr>
        <p:grpSpPr>
          <a:xfrm>
            <a:off x="7109755" y="3759535"/>
            <a:ext cx="399178" cy="399178"/>
            <a:chOff x="2038375" y="3798025"/>
            <a:chExt cx="841792" cy="841792"/>
          </a:xfrm>
        </p:grpSpPr>
        <p:sp>
          <p:nvSpPr>
            <p:cNvPr id="10371" name="Google Shape;10371;p6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1"/>
          <p:cNvSpPr txBox="1"/>
          <p:nvPr>
            <p:ph type="title"/>
          </p:nvPr>
        </p:nvSpPr>
        <p:spPr>
          <a:xfrm>
            <a:off x="722375" y="539500"/>
            <a:ext cx="36222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column</a:t>
            </a:r>
            <a:endParaRPr/>
          </a:p>
        </p:txBody>
      </p:sp>
      <p:sp>
        <p:nvSpPr>
          <p:cNvPr id="289" name="Google Shape;289;p31"/>
          <p:cNvSpPr txBox="1"/>
          <p:nvPr>
            <p:ph idx="1" type="body"/>
          </p:nvPr>
        </p:nvSpPr>
        <p:spPr>
          <a:xfrm>
            <a:off x="950975" y="1977650"/>
            <a:ext cx="3622200" cy="16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 Lists like this one:</a:t>
            </a:r>
            <a:endParaRPr/>
          </a:p>
          <a:p>
            <a:pPr indent="-304800" lvl="0" marL="457200" rtl="0" algn="l">
              <a:spcBef>
                <a:spcPts val="10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000"/>
              </a:spcBef>
              <a:spcAft>
                <a:spcPts val="0"/>
              </a:spcAft>
              <a:buNone/>
            </a:pPr>
            <a:r>
              <a:rPr lang="en"/>
              <a:t>You can replace the image. Just right-click on it and select “Replace image”</a:t>
            </a:r>
            <a:endParaRPr/>
          </a:p>
          <a:p>
            <a:pPr indent="0" lvl="0" marL="0" rtl="0" algn="l">
              <a:spcBef>
                <a:spcPts val="0"/>
              </a:spcBef>
              <a:spcAft>
                <a:spcPts val="0"/>
              </a:spcAft>
              <a:buClr>
                <a:schemeClr val="dk1"/>
              </a:buClr>
              <a:buSzPts val="1100"/>
              <a:buFont typeface="Arial"/>
              <a:buNone/>
            </a:pPr>
            <a:r>
              <a:t/>
            </a:r>
            <a:endParaRPr>
              <a:solidFill>
                <a:srgbClr val="191919"/>
              </a:solidFill>
              <a:latin typeface="Open Sans"/>
              <a:ea typeface="Open Sans"/>
              <a:cs typeface="Open Sans"/>
              <a:sym typeface="Open Sans"/>
            </a:endParaRPr>
          </a:p>
        </p:txBody>
      </p:sp>
      <p:pic>
        <p:nvPicPr>
          <p:cNvPr id="290" name="Google Shape;290;p31"/>
          <p:cNvPicPr preferRelativeResize="0"/>
          <p:nvPr>
            <p:ph idx="2" type="pic"/>
          </p:nvPr>
        </p:nvPicPr>
        <p:blipFill rotWithShape="1">
          <a:blip r:embed="rId3">
            <a:alphaModFix/>
          </a:blip>
          <a:srcRect b="0" l="34394" r="8661" t="0"/>
          <a:stretch/>
        </p:blipFill>
        <p:spPr>
          <a:xfrm>
            <a:off x="5202925" y="687600"/>
            <a:ext cx="3218700" cy="3768300"/>
          </a:xfrm>
          <a:prstGeom prst="rect">
            <a:avLst/>
          </a:prstGeom>
        </p:spPr>
      </p:pic>
      <p:sp>
        <p:nvSpPr>
          <p:cNvPr id="291" name="Google Shape;291;p31"/>
          <p:cNvSpPr/>
          <p:nvPr/>
        </p:nvSpPr>
        <p:spPr>
          <a:xfrm>
            <a:off x="6942500" y="5395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76" name="Shape 10376"/>
        <p:cNvGrpSpPr/>
        <p:nvPr/>
      </p:nvGrpSpPr>
      <p:grpSpPr>
        <a:xfrm>
          <a:off x="0" y="0"/>
          <a:ext cx="0" cy="0"/>
          <a:chOff x="0" y="0"/>
          <a:chExt cx="0" cy="0"/>
        </a:xfrm>
      </p:grpSpPr>
      <p:pic>
        <p:nvPicPr>
          <p:cNvPr id="10377" name="Google Shape;10377;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2"/>
          <p:cNvSpPr txBox="1"/>
          <p:nvPr>
            <p:ph type="title"/>
          </p:nvPr>
        </p:nvSpPr>
        <p:spPr>
          <a:xfrm>
            <a:off x="4306825" y="2594113"/>
            <a:ext cx="39624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 Header</a:t>
            </a:r>
            <a:endParaRPr/>
          </a:p>
        </p:txBody>
      </p:sp>
      <p:sp>
        <p:nvSpPr>
          <p:cNvPr id="297" name="Google Shape;297;p32"/>
          <p:cNvSpPr txBox="1"/>
          <p:nvPr>
            <p:ph idx="2" type="title"/>
          </p:nvPr>
        </p:nvSpPr>
        <p:spPr>
          <a:xfrm>
            <a:off x="4422550" y="1707594"/>
            <a:ext cx="841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298" name="Google Shape;298;p32"/>
          <p:cNvPicPr preferRelativeResize="0"/>
          <p:nvPr>
            <p:ph idx="3" type="pic"/>
          </p:nvPr>
        </p:nvPicPr>
        <p:blipFill rotWithShape="1">
          <a:blip r:embed="rId3">
            <a:alphaModFix/>
          </a:blip>
          <a:srcRect b="0" l="35026" r="8029" t="0"/>
          <a:stretch/>
        </p:blipFill>
        <p:spPr>
          <a:xfrm>
            <a:off x="722375" y="687600"/>
            <a:ext cx="3218700" cy="3768300"/>
          </a:xfrm>
          <a:prstGeom prst="rect">
            <a:avLst/>
          </a:prstGeom>
        </p:spPr>
      </p:pic>
      <p:sp>
        <p:nvSpPr>
          <p:cNvPr id="299" name="Google Shape;299;p32"/>
          <p:cNvSpPr/>
          <p:nvPr/>
        </p:nvSpPr>
        <p:spPr>
          <a:xfrm>
            <a:off x="722375" y="5395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3"/>
          <p:cNvSpPr txBox="1"/>
          <p:nvPr>
            <p:ph idx="1" type="subTitle"/>
          </p:nvPr>
        </p:nvSpPr>
        <p:spPr>
          <a:xfrm>
            <a:off x="1506325" y="1739975"/>
            <a:ext cx="3494400" cy="10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to the Sun and the smallest one in the Solar System. This planet’s name has nothing to do with the liquid metal, since Mercury was named after the Roman messenger god</a:t>
            </a:r>
            <a:endParaRPr/>
          </a:p>
        </p:txBody>
      </p:sp>
      <p:sp>
        <p:nvSpPr>
          <p:cNvPr id="305" name="Google Shape;305;p33"/>
          <p:cNvSpPr txBox="1"/>
          <p:nvPr>
            <p:ph idx="2" type="subTitle"/>
          </p:nvPr>
        </p:nvSpPr>
        <p:spPr>
          <a:xfrm>
            <a:off x="1506325" y="3446300"/>
            <a:ext cx="3494400" cy="10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is the second planet from the Sun. It’s terribly hot—even hotter than Mercury</a:t>
            </a:r>
            <a:r>
              <a:rPr lang="en"/>
              <a:t>—and its atmosphere is extremely poisonous</a:t>
            </a:r>
            <a:r>
              <a:rPr lang="en"/>
              <a:t>. It’s the second-brightest natural object in the night sky after the Moon</a:t>
            </a:r>
            <a:endParaRPr/>
          </a:p>
        </p:txBody>
      </p:sp>
      <p:sp>
        <p:nvSpPr>
          <p:cNvPr id="306" name="Google Shape;306;p33"/>
          <p:cNvSpPr txBox="1"/>
          <p:nvPr>
            <p:ph type="title"/>
          </p:nvPr>
        </p:nvSpPr>
        <p:spPr>
          <a:xfrm>
            <a:off x="722375" y="539500"/>
            <a:ext cx="427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ideas</a:t>
            </a:r>
            <a:endParaRPr/>
          </a:p>
        </p:txBody>
      </p:sp>
      <p:sp>
        <p:nvSpPr>
          <p:cNvPr id="307" name="Google Shape;307;p33"/>
          <p:cNvSpPr txBox="1"/>
          <p:nvPr>
            <p:ph idx="3" type="subTitle"/>
          </p:nvPr>
        </p:nvSpPr>
        <p:spPr>
          <a:xfrm>
            <a:off x="1506325" y="1437875"/>
            <a:ext cx="3494400" cy="39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08" name="Google Shape;308;p33"/>
          <p:cNvSpPr txBox="1"/>
          <p:nvPr>
            <p:ph idx="4" type="subTitle"/>
          </p:nvPr>
        </p:nvSpPr>
        <p:spPr>
          <a:xfrm>
            <a:off x="1506326" y="3144200"/>
            <a:ext cx="3494400" cy="39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pic>
        <p:nvPicPr>
          <p:cNvPr id="309" name="Google Shape;309;p33"/>
          <p:cNvPicPr preferRelativeResize="0"/>
          <p:nvPr>
            <p:ph idx="5" type="pic"/>
          </p:nvPr>
        </p:nvPicPr>
        <p:blipFill rotWithShape="1">
          <a:blip r:embed="rId3">
            <a:alphaModFix/>
          </a:blip>
          <a:srcRect b="0" l="301" r="42753" t="0"/>
          <a:stretch/>
        </p:blipFill>
        <p:spPr>
          <a:xfrm>
            <a:off x="5202925" y="687600"/>
            <a:ext cx="3218700" cy="3768300"/>
          </a:xfrm>
          <a:prstGeom prst="rect">
            <a:avLst/>
          </a:prstGeom>
        </p:spPr>
      </p:pic>
      <p:sp>
        <p:nvSpPr>
          <p:cNvPr id="310" name="Google Shape;310;p33"/>
          <p:cNvSpPr/>
          <p:nvPr/>
        </p:nvSpPr>
        <p:spPr>
          <a:xfrm>
            <a:off x="895521" y="1514754"/>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3"/>
          <p:cNvSpPr/>
          <p:nvPr/>
        </p:nvSpPr>
        <p:spPr>
          <a:xfrm>
            <a:off x="895521" y="3221082"/>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3"/>
          <p:cNvSpPr/>
          <p:nvPr/>
        </p:nvSpPr>
        <p:spPr>
          <a:xfrm>
            <a:off x="6942625" y="539500"/>
            <a:ext cx="14790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33"/>
          <p:cNvGrpSpPr/>
          <p:nvPr/>
        </p:nvGrpSpPr>
        <p:grpSpPr>
          <a:xfrm>
            <a:off x="951294" y="1571656"/>
            <a:ext cx="423069" cy="420796"/>
            <a:chOff x="-5635200" y="2037975"/>
            <a:chExt cx="293025" cy="291450"/>
          </a:xfrm>
        </p:grpSpPr>
        <p:sp>
          <p:nvSpPr>
            <p:cNvPr id="314" name="Google Shape;314;p33"/>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3"/>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33"/>
          <p:cNvSpPr/>
          <p:nvPr/>
        </p:nvSpPr>
        <p:spPr>
          <a:xfrm>
            <a:off x="947887" y="3290630"/>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ideas</a:t>
            </a:r>
            <a:endParaRPr/>
          </a:p>
        </p:txBody>
      </p:sp>
      <p:sp>
        <p:nvSpPr>
          <p:cNvPr id="322" name="Google Shape;322;p34"/>
          <p:cNvSpPr txBox="1"/>
          <p:nvPr>
            <p:ph idx="1" type="subTitle"/>
          </p:nvPr>
        </p:nvSpPr>
        <p:spPr>
          <a:xfrm>
            <a:off x="722375" y="2913551"/>
            <a:ext cx="2492700" cy="122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a:t>
            </a:r>
            <a:r>
              <a:rPr lang="en"/>
              <a:t>planet </a:t>
            </a:r>
            <a:r>
              <a:rPr lang="en"/>
              <a:t>in the Solar System. It's the fourth-brightest object in the night sky and it was named after the Roman god</a:t>
            </a:r>
            <a:endParaRPr/>
          </a:p>
        </p:txBody>
      </p:sp>
      <p:sp>
        <p:nvSpPr>
          <p:cNvPr id="323" name="Google Shape;323;p34"/>
          <p:cNvSpPr txBox="1"/>
          <p:nvPr>
            <p:ph idx="2" type="subTitle"/>
          </p:nvPr>
        </p:nvSpPr>
        <p:spPr>
          <a:xfrm>
            <a:off x="3325688" y="2913551"/>
            <a:ext cx="2492700" cy="122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324" name="Google Shape;324;p34"/>
          <p:cNvSpPr txBox="1"/>
          <p:nvPr>
            <p:ph idx="3" type="subTitle"/>
          </p:nvPr>
        </p:nvSpPr>
        <p:spPr>
          <a:xfrm>
            <a:off x="5929001" y="2913551"/>
            <a:ext cx="2492700" cy="122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This planet is composed mostly of hydrogen and helium. It’s the sixth planet from the Sun and was named after a Roman god</a:t>
            </a:r>
            <a:endParaRPr/>
          </a:p>
        </p:txBody>
      </p:sp>
      <p:sp>
        <p:nvSpPr>
          <p:cNvPr id="325" name="Google Shape;325;p34"/>
          <p:cNvSpPr txBox="1"/>
          <p:nvPr>
            <p:ph idx="4" type="subTitle"/>
          </p:nvPr>
        </p:nvSpPr>
        <p:spPr>
          <a:xfrm>
            <a:off x="722375" y="2588050"/>
            <a:ext cx="2492700" cy="41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26" name="Google Shape;326;p34"/>
          <p:cNvSpPr txBox="1"/>
          <p:nvPr>
            <p:ph idx="5" type="subTitle"/>
          </p:nvPr>
        </p:nvSpPr>
        <p:spPr>
          <a:xfrm>
            <a:off x="3325688" y="2588050"/>
            <a:ext cx="2492700" cy="41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27" name="Google Shape;327;p34"/>
          <p:cNvSpPr txBox="1"/>
          <p:nvPr>
            <p:ph idx="6" type="subTitle"/>
          </p:nvPr>
        </p:nvSpPr>
        <p:spPr>
          <a:xfrm>
            <a:off x="5929001" y="2588050"/>
            <a:ext cx="2492700" cy="41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28" name="Google Shape;328;p34"/>
          <p:cNvSpPr/>
          <p:nvPr/>
        </p:nvSpPr>
        <p:spPr>
          <a:xfrm>
            <a:off x="1701421" y="1978329"/>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4"/>
          <p:cNvSpPr/>
          <p:nvPr/>
        </p:nvSpPr>
        <p:spPr>
          <a:xfrm>
            <a:off x="4304671" y="1978329"/>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4"/>
          <p:cNvSpPr/>
          <p:nvPr/>
        </p:nvSpPr>
        <p:spPr>
          <a:xfrm>
            <a:off x="6907921" y="1978329"/>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 name="Google Shape;331;p34"/>
          <p:cNvGrpSpPr/>
          <p:nvPr/>
        </p:nvGrpSpPr>
        <p:grpSpPr>
          <a:xfrm>
            <a:off x="1796943" y="2096162"/>
            <a:ext cx="343566" cy="298943"/>
            <a:chOff x="889275" y="861850"/>
            <a:chExt cx="487950" cy="424575"/>
          </a:xfrm>
        </p:grpSpPr>
        <p:sp>
          <p:nvSpPr>
            <p:cNvPr id="332" name="Google Shape;332;p34"/>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3" name="Google Shape;333;p34"/>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4" name="Google Shape;334;p34"/>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5" name="Google Shape;335;p34"/>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36" name="Google Shape;336;p34"/>
          <p:cNvSpPr/>
          <p:nvPr/>
        </p:nvSpPr>
        <p:spPr>
          <a:xfrm>
            <a:off x="4420499" y="20755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37" name="Google Shape;337;p34"/>
          <p:cNvSpPr/>
          <p:nvPr/>
        </p:nvSpPr>
        <p:spPr>
          <a:xfrm>
            <a:off x="7003442" y="20755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ideas</a:t>
            </a:r>
            <a:endParaRPr/>
          </a:p>
        </p:txBody>
      </p:sp>
      <p:sp>
        <p:nvSpPr>
          <p:cNvPr id="343" name="Google Shape;343;p35"/>
          <p:cNvSpPr txBox="1"/>
          <p:nvPr>
            <p:ph idx="1" type="subTitle"/>
          </p:nvPr>
        </p:nvSpPr>
        <p:spPr>
          <a:xfrm>
            <a:off x="1455413" y="1734275"/>
            <a:ext cx="2929200" cy="8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344" name="Google Shape;344;p35"/>
          <p:cNvSpPr txBox="1"/>
          <p:nvPr>
            <p:ph idx="2" type="subTitle"/>
          </p:nvPr>
        </p:nvSpPr>
        <p:spPr>
          <a:xfrm>
            <a:off x="5370134" y="1734275"/>
            <a:ext cx="2929200" cy="8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It has a toxic atmosphere</a:t>
            </a:r>
            <a:endParaRPr/>
          </a:p>
        </p:txBody>
      </p:sp>
      <p:sp>
        <p:nvSpPr>
          <p:cNvPr id="345" name="Google Shape;345;p35"/>
          <p:cNvSpPr txBox="1"/>
          <p:nvPr>
            <p:ph idx="3" type="subTitle"/>
          </p:nvPr>
        </p:nvSpPr>
        <p:spPr>
          <a:xfrm>
            <a:off x="1455414" y="1408775"/>
            <a:ext cx="29292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46" name="Google Shape;346;p35"/>
          <p:cNvSpPr txBox="1"/>
          <p:nvPr>
            <p:ph idx="4" type="subTitle"/>
          </p:nvPr>
        </p:nvSpPr>
        <p:spPr>
          <a:xfrm>
            <a:off x="5370132" y="1408775"/>
            <a:ext cx="29292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47" name="Google Shape;347;p35"/>
          <p:cNvSpPr txBox="1"/>
          <p:nvPr>
            <p:ph idx="5" type="subTitle"/>
          </p:nvPr>
        </p:nvSpPr>
        <p:spPr>
          <a:xfrm>
            <a:off x="1455413" y="3459500"/>
            <a:ext cx="2929200" cy="8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a Roman god</a:t>
            </a:r>
            <a:endParaRPr/>
          </a:p>
        </p:txBody>
      </p:sp>
      <p:sp>
        <p:nvSpPr>
          <p:cNvPr id="348" name="Google Shape;348;p35"/>
          <p:cNvSpPr txBox="1"/>
          <p:nvPr>
            <p:ph idx="6" type="subTitle"/>
          </p:nvPr>
        </p:nvSpPr>
        <p:spPr>
          <a:xfrm>
            <a:off x="5370134" y="3459500"/>
            <a:ext cx="2929200" cy="8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349" name="Google Shape;349;p35"/>
          <p:cNvSpPr txBox="1"/>
          <p:nvPr>
            <p:ph idx="7" type="subTitle"/>
          </p:nvPr>
        </p:nvSpPr>
        <p:spPr>
          <a:xfrm>
            <a:off x="1455414" y="3134000"/>
            <a:ext cx="29292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350" name="Google Shape;350;p35"/>
          <p:cNvSpPr txBox="1"/>
          <p:nvPr>
            <p:ph idx="8" type="subTitle"/>
          </p:nvPr>
        </p:nvSpPr>
        <p:spPr>
          <a:xfrm>
            <a:off x="5370132" y="3134000"/>
            <a:ext cx="29292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351" name="Google Shape;351;p35"/>
          <p:cNvSpPr/>
          <p:nvPr/>
        </p:nvSpPr>
        <p:spPr>
          <a:xfrm>
            <a:off x="844609" y="1485629"/>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5"/>
          <p:cNvSpPr/>
          <p:nvPr/>
        </p:nvSpPr>
        <p:spPr>
          <a:xfrm>
            <a:off x="4759334" y="1485629"/>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5"/>
          <p:cNvSpPr/>
          <p:nvPr/>
        </p:nvSpPr>
        <p:spPr>
          <a:xfrm>
            <a:off x="844609" y="3212504"/>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5"/>
          <p:cNvSpPr/>
          <p:nvPr/>
        </p:nvSpPr>
        <p:spPr>
          <a:xfrm>
            <a:off x="4759334" y="3212504"/>
            <a:ext cx="534600" cy="53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5"/>
          <p:cNvSpPr/>
          <p:nvPr/>
        </p:nvSpPr>
        <p:spPr>
          <a:xfrm>
            <a:off x="941777" y="1582842"/>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 name="Google Shape;356;p35"/>
          <p:cNvSpPr/>
          <p:nvPr/>
        </p:nvSpPr>
        <p:spPr>
          <a:xfrm>
            <a:off x="4854866" y="3309708"/>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57" name="Google Shape;357;p35"/>
          <p:cNvGrpSpPr/>
          <p:nvPr/>
        </p:nvGrpSpPr>
        <p:grpSpPr>
          <a:xfrm>
            <a:off x="941796" y="3309719"/>
            <a:ext cx="340221" cy="340168"/>
            <a:chOff x="5648375" y="1427025"/>
            <a:chExt cx="483200" cy="483125"/>
          </a:xfrm>
        </p:grpSpPr>
        <p:sp>
          <p:nvSpPr>
            <p:cNvPr id="358" name="Google Shape;358;p3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 name="Google Shape;359;p3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0" name="Google Shape;360;p35"/>
          <p:cNvSpPr/>
          <p:nvPr/>
        </p:nvSpPr>
        <p:spPr>
          <a:xfrm>
            <a:off x="4856545" y="1593468"/>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ideas</a:t>
            </a:r>
            <a:endParaRPr/>
          </a:p>
        </p:txBody>
      </p:sp>
      <p:sp>
        <p:nvSpPr>
          <p:cNvPr id="366" name="Google Shape;366;p36"/>
          <p:cNvSpPr txBox="1"/>
          <p:nvPr>
            <p:ph idx="1" type="subTitle"/>
          </p:nvPr>
        </p:nvSpPr>
        <p:spPr>
          <a:xfrm>
            <a:off x="722375" y="3567500"/>
            <a:ext cx="2492700" cy="8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Solar System. We all live on this planet</a:t>
            </a:r>
            <a:endParaRPr/>
          </a:p>
        </p:txBody>
      </p:sp>
      <p:sp>
        <p:nvSpPr>
          <p:cNvPr id="367" name="Google Shape;367;p36"/>
          <p:cNvSpPr txBox="1"/>
          <p:nvPr>
            <p:ph idx="2" type="subTitle"/>
          </p:nvPr>
        </p:nvSpPr>
        <p:spPr>
          <a:xfrm>
            <a:off x="3325688" y="3567500"/>
            <a:ext cx="2492700" cy="8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of hydrogen and helium. It’s the sixth planet from the Sun</a:t>
            </a:r>
            <a:endParaRPr/>
          </a:p>
        </p:txBody>
      </p:sp>
      <p:sp>
        <p:nvSpPr>
          <p:cNvPr id="368" name="Google Shape;368;p36"/>
          <p:cNvSpPr txBox="1"/>
          <p:nvPr>
            <p:ph idx="3" type="subTitle"/>
          </p:nvPr>
        </p:nvSpPr>
        <p:spPr>
          <a:xfrm>
            <a:off x="5929000" y="3567500"/>
            <a:ext cx="2492700" cy="8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in the Solar System. It's the fourth-brightest object in the night sky</a:t>
            </a:r>
            <a:endParaRPr/>
          </a:p>
        </p:txBody>
      </p:sp>
      <p:sp>
        <p:nvSpPr>
          <p:cNvPr id="369" name="Google Shape;369;p36"/>
          <p:cNvSpPr txBox="1"/>
          <p:nvPr>
            <p:ph idx="4" type="subTitle"/>
          </p:nvPr>
        </p:nvSpPr>
        <p:spPr>
          <a:xfrm>
            <a:off x="722375" y="3242000"/>
            <a:ext cx="24927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370" name="Google Shape;370;p36"/>
          <p:cNvSpPr txBox="1"/>
          <p:nvPr>
            <p:ph idx="5" type="subTitle"/>
          </p:nvPr>
        </p:nvSpPr>
        <p:spPr>
          <a:xfrm>
            <a:off x="3325688" y="3242000"/>
            <a:ext cx="24927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371" name="Google Shape;371;p36"/>
          <p:cNvSpPr txBox="1"/>
          <p:nvPr>
            <p:ph idx="6" type="subTitle"/>
          </p:nvPr>
        </p:nvSpPr>
        <p:spPr>
          <a:xfrm>
            <a:off x="5929001" y="3242000"/>
            <a:ext cx="24927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372" name="Google Shape;372;p36"/>
          <p:cNvSpPr txBox="1"/>
          <p:nvPr>
            <p:ph idx="7" type="subTitle"/>
          </p:nvPr>
        </p:nvSpPr>
        <p:spPr>
          <a:xfrm>
            <a:off x="722375" y="1783425"/>
            <a:ext cx="2492700" cy="8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373" name="Google Shape;373;p36"/>
          <p:cNvSpPr txBox="1"/>
          <p:nvPr>
            <p:ph idx="8" type="subTitle"/>
          </p:nvPr>
        </p:nvSpPr>
        <p:spPr>
          <a:xfrm>
            <a:off x="3325688" y="1783425"/>
            <a:ext cx="2492700" cy="8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374" name="Google Shape;374;p36"/>
          <p:cNvSpPr txBox="1"/>
          <p:nvPr>
            <p:ph idx="9" type="subTitle"/>
          </p:nvPr>
        </p:nvSpPr>
        <p:spPr>
          <a:xfrm>
            <a:off x="5929000" y="1783425"/>
            <a:ext cx="2492700" cy="8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 </a:t>
            </a:r>
            <a:endParaRPr/>
          </a:p>
        </p:txBody>
      </p:sp>
      <p:sp>
        <p:nvSpPr>
          <p:cNvPr id="375" name="Google Shape;375;p36"/>
          <p:cNvSpPr txBox="1"/>
          <p:nvPr>
            <p:ph idx="13" type="subTitle"/>
          </p:nvPr>
        </p:nvSpPr>
        <p:spPr>
          <a:xfrm>
            <a:off x="722375" y="1457925"/>
            <a:ext cx="24927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76" name="Google Shape;376;p36"/>
          <p:cNvSpPr txBox="1"/>
          <p:nvPr>
            <p:ph idx="14" type="subTitle"/>
          </p:nvPr>
        </p:nvSpPr>
        <p:spPr>
          <a:xfrm>
            <a:off x="3325688" y="1457925"/>
            <a:ext cx="24927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77" name="Google Shape;377;p36"/>
          <p:cNvSpPr txBox="1"/>
          <p:nvPr>
            <p:ph idx="15" type="subTitle"/>
          </p:nvPr>
        </p:nvSpPr>
        <p:spPr>
          <a:xfrm>
            <a:off x="5929001" y="1457925"/>
            <a:ext cx="2492700" cy="4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usiness Priorities Meeting by Slidesgo">
  <a:themeElements>
    <a:clrScheme name="Simple Light">
      <a:dk1>
        <a:srgbClr val="000000"/>
      </a:dk1>
      <a:lt1>
        <a:srgbClr val="FFFFFF"/>
      </a:lt1>
      <a:dk2>
        <a:srgbClr val="666666"/>
      </a:dk2>
      <a:lt2>
        <a:srgbClr val="999999"/>
      </a:lt2>
      <a:accent1>
        <a:srgbClr val="CCCCCC"/>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